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67" r:id="rId2"/>
    <p:sldId id="302" r:id="rId3"/>
    <p:sldId id="303" r:id="rId4"/>
    <p:sldId id="304" r:id="rId5"/>
    <p:sldId id="305" r:id="rId6"/>
    <p:sldId id="288" r:id="rId7"/>
    <p:sldId id="262" r:id="rId8"/>
    <p:sldId id="298" r:id="rId9"/>
    <p:sldId id="284" r:id="rId10"/>
    <p:sldId id="309" r:id="rId11"/>
    <p:sldId id="266" r:id="rId12"/>
    <p:sldId id="308" r:id="rId13"/>
    <p:sldId id="283" r:id="rId14"/>
    <p:sldId id="293" r:id="rId15"/>
    <p:sldId id="291" r:id="rId16"/>
    <p:sldId id="292" r:id="rId17"/>
    <p:sldId id="299" r:id="rId18"/>
    <p:sldId id="300" r:id="rId19"/>
    <p:sldId id="317" r:id="rId20"/>
    <p:sldId id="310" r:id="rId21"/>
    <p:sldId id="312" r:id="rId22"/>
    <p:sldId id="313" r:id="rId23"/>
    <p:sldId id="315" r:id="rId24"/>
    <p:sldId id="316" r:id="rId25"/>
    <p:sldId id="294" r:id="rId26"/>
    <p:sldId id="296" r:id="rId27"/>
    <p:sldId id="264" r:id="rId28"/>
    <p:sldId id="318" r:id="rId29"/>
    <p:sldId id="319" r:id="rId30"/>
    <p:sldId id="320" r:id="rId31"/>
    <p:sldId id="321" r:id="rId32"/>
    <p:sldId id="322" r:id="rId33"/>
    <p:sldId id="323" r:id="rId34"/>
    <p:sldId id="306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295" r:id="rId44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7D69E-681C-4EAD-BC8C-C0DD08EE94EF}" v="1335" dt="2020-03-22T22:12:14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5"/>
    <p:restoredTop sz="94635"/>
  </p:normalViewPr>
  <p:slideViewPr>
    <p:cSldViewPr snapToGrid="0" snapToObjects="1">
      <p:cViewPr>
        <p:scale>
          <a:sx n="120" d="100"/>
          <a:sy n="120" d="100"/>
        </p:scale>
        <p:origin x="250" y="-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5" d="100"/>
          <a:sy n="115" d="100"/>
        </p:scale>
        <p:origin x="32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mad Odeh" userId="70c7417f-6adf-42bb-822b-15e717a8dc9f" providerId="ADAL" clId="{C2596EA0-F7DF-4458-84CF-A2BCEE709D93}"/>
    <pc:docChg chg="undo custSel addSld delSld modSld sldOrd">
      <pc:chgData name="Mohammad Odeh" userId="70c7417f-6adf-42bb-822b-15e717a8dc9f" providerId="ADAL" clId="{C2596EA0-F7DF-4458-84CF-A2BCEE709D93}" dt="2019-10-21T22:26:09.712" v="3392" actId="1076"/>
      <pc:docMkLst>
        <pc:docMk/>
      </pc:docMkLst>
      <pc:sldChg chg="del">
        <pc:chgData name="Mohammad Odeh" userId="70c7417f-6adf-42bb-822b-15e717a8dc9f" providerId="ADAL" clId="{C2596EA0-F7DF-4458-84CF-A2BCEE709D93}" dt="2019-09-30T22:36:10.231" v="1168" actId="47"/>
        <pc:sldMkLst>
          <pc:docMk/>
          <pc:sldMk cId="1916507826" sldId="259"/>
        </pc:sldMkLst>
      </pc:sldChg>
      <pc:sldChg chg="del">
        <pc:chgData name="Mohammad Odeh" userId="70c7417f-6adf-42bb-822b-15e717a8dc9f" providerId="ADAL" clId="{C2596EA0-F7DF-4458-84CF-A2BCEE709D93}" dt="2019-09-30T22:39:01.357" v="1199" actId="47"/>
        <pc:sldMkLst>
          <pc:docMk/>
          <pc:sldMk cId="1294304356" sldId="260"/>
        </pc:sldMkLst>
      </pc:sldChg>
      <pc:sldChg chg="modSp">
        <pc:chgData name="Mohammad Odeh" userId="70c7417f-6adf-42bb-822b-15e717a8dc9f" providerId="ADAL" clId="{C2596EA0-F7DF-4458-84CF-A2BCEE709D93}" dt="2019-10-01T01:41:21.121" v="2822"/>
        <pc:sldMkLst>
          <pc:docMk/>
          <pc:sldMk cId="4771770" sldId="262"/>
        </pc:sldMkLst>
        <pc:spChg chg="mod">
          <ac:chgData name="Mohammad Odeh" userId="70c7417f-6adf-42bb-822b-15e717a8dc9f" providerId="ADAL" clId="{C2596EA0-F7DF-4458-84CF-A2BCEE709D93}" dt="2019-09-30T21:41:59.913" v="595" actId="2711"/>
          <ac:spMkLst>
            <pc:docMk/>
            <pc:sldMk cId="4771770" sldId="262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10-01T01:41:21.121" v="2822"/>
          <ac:spMkLst>
            <pc:docMk/>
            <pc:sldMk cId="4771770" sldId="262"/>
            <ac:spMk id="3" creationId="{00000000-0000-0000-0000-000000000000}"/>
          </ac:spMkLst>
        </pc:spChg>
      </pc:sldChg>
      <pc:sldChg chg="del">
        <pc:chgData name="Mohammad Odeh" userId="70c7417f-6adf-42bb-822b-15e717a8dc9f" providerId="ADAL" clId="{C2596EA0-F7DF-4458-84CF-A2BCEE709D93}" dt="2019-09-30T22:38:50.578" v="1197" actId="47"/>
        <pc:sldMkLst>
          <pc:docMk/>
          <pc:sldMk cId="16263189" sldId="263"/>
        </pc:sldMkLst>
      </pc:sldChg>
      <pc:sldChg chg="addSp delSp modSp ord">
        <pc:chgData name="Mohammad Odeh" userId="70c7417f-6adf-42bb-822b-15e717a8dc9f" providerId="ADAL" clId="{C2596EA0-F7DF-4458-84CF-A2BCEE709D93}" dt="2019-09-30T22:35:48.426" v="1167" actId="20577"/>
        <pc:sldMkLst>
          <pc:docMk/>
          <pc:sldMk cId="1674422526" sldId="264"/>
        </pc:sldMkLst>
        <pc:spChg chg="del">
          <ac:chgData name="Mohammad Odeh" userId="70c7417f-6adf-42bb-822b-15e717a8dc9f" providerId="ADAL" clId="{C2596EA0-F7DF-4458-84CF-A2BCEE709D93}" dt="2019-09-30T22:35:37.221" v="1160" actId="478"/>
          <ac:spMkLst>
            <pc:docMk/>
            <pc:sldMk cId="1674422526" sldId="264"/>
            <ac:spMk id="2" creationId="{00000000-0000-0000-0000-000000000000}"/>
          </ac:spMkLst>
        </pc:spChg>
        <pc:spChg chg="add del mod">
          <ac:chgData name="Mohammad Odeh" userId="70c7417f-6adf-42bb-822b-15e717a8dc9f" providerId="ADAL" clId="{C2596EA0-F7DF-4458-84CF-A2BCEE709D93}" dt="2019-09-30T22:35:42.865" v="1161" actId="478"/>
          <ac:spMkLst>
            <pc:docMk/>
            <pc:sldMk cId="1674422526" sldId="264"/>
            <ac:spMk id="5" creationId="{DD0442F4-15A6-4923-9E8A-F5D0496FE2EB}"/>
          </ac:spMkLst>
        </pc:spChg>
        <pc:spChg chg="add mod">
          <ac:chgData name="Mohammad Odeh" userId="70c7417f-6adf-42bb-822b-15e717a8dc9f" providerId="ADAL" clId="{C2596EA0-F7DF-4458-84CF-A2BCEE709D93}" dt="2019-09-30T22:35:48.426" v="1167" actId="20577"/>
          <ac:spMkLst>
            <pc:docMk/>
            <pc:sldMk cId="1674422526" sldId="264"/>
            <ac:spMk id="8" creationId="{17D9E7B1-96FC-4C44-8FCF-EADAA90786A5}"/>
          </ac:spMkLst>
        </pc:spChg>
      </pc:sldChg>
      <pc:sldChg chg="del">
        <pc:chgData name="Mohammad Odeh" userId="70c7417f-6adf-42bb-822b-15e717a8dc9f" providerId="ADAL" clId="{C2596EA0-F7DF-4458-84CF-A2BCEE709D93}" dt="2019-09-30T22:35:13.972" v="1158" actId="47"/>
        <pc:sldMkLst>
          <pc:docMk/>
          <pc:sldMk cId="1844144459" sldId="265"/>
        </pc:sldMkLst>
      </pc:sldChg>
      <pc:sldChg chg="addSp delSp modSp add del">
        <pc:chgData name="Mohammad Odeh" userId="70c7417f-6adf-42bb-822b-15e717a8dc9f" providerId="ADAL" clId="{C2596EA0-F7DF-4458-84CF-A2BCEE709D93}" dt="2019-09-30T22:37:50.042" v="1179" actId="20577"/>
        <pc:sldMkLst>
          <pc:docMk/>
          <pc:sldMk cId="1404746542" sldId="266"/>
        </pc:sldMkLst>
        <pc:spChg chg="del">
          <ac:chgData name="Mohammad Odeh" userId="70c7417f-6adf-42bb-822b-15e717a8dc9f" providerId="ADAL" clId="{C2596EA0-F7DF-4458-84CF-A2BCEE709D93}" dt="2019-09-30T22:37:40.133" v="1172" actId="478"/>
          <ac:spMkLst>
            <pc:docMk/>
            <pc:sldMk cId="1404746542" sldId="266"/>
            <ac:spMk id="2" creationId="{00000000-0000-0000-0000-000000000000}"/>
          </ac:spMkLst>
        </pc:spChg>
        <pc:spChg chg="add del mod">
          <ac:chgData name="Mohammad Odeh" userId="70c7417f-6adf-42bb-822b-15e717a8dc9f" providerId="ADAL" clId="{C2596EA0-F7DF-4458-84CF-A2BCEE709D93}" dt="2019-09-30T22:37:46.110" v="1173" actId="478"/>
          <ac:spMkLst>
            <pc:docMk/>
            <pc:sldMk cId="1404746542" sldId="266"/>
            <ac:spMk id="5" creationId="{DAAB6D89-C80D-4C40-8742-D4AA1B580D89}"/>
          </ac:spMkLst>
        </pc:spChg>
        <pc:spChg chg="add mod">
          <ac:chgData name="Mohammad Odeh" userId="70c7417f-6adf-42bb-822b-15e717a8dc9f" providerId="ADAL" clId="{C2596EA0-F7DF-4458-84CF-A2BCEE709D93}" dt="2019-09-30T22:37:50.042" v="1179" actId="20577"/>
          <ac:spMkLst>
            <pc:docMk/>
            <pc:sldMk cId="1404746542" sldId="266"/>
            <ac:spMk id="8" creationId="{36FA5A84-998B-4075-BC8D-556092468901}"/>
          </ac:spMkLst>
        </pc:spChg>
      </pc:sldChg>
      <pc:sldChg chg="modSp">
        <pc:chgData name="Mohammad Odeh" userId="70c7417f-6adf-42bb-822b-15e717a8dc9f" providerId="ADAL" clId="{C2596EA0-F7DF-4458-84CF-A2BCEE709D93}" dt="2019-09-30T22:39:49.810" v="1272" actId="20577"/>
        <pc:sldMkLst>
          <pc:docMk/>
          <pc:sldMk cId="798648684" sldId="267"/>
        </pc:sldMkLst>
        <pc:spChg chg="mod">
          <ac:chgData name="Mohammad Odeh" userId="70c7417f-6adf-42bb-822b-15e717a8dc9f" providerId="ADAL" clId="{C2596EA0-F7DF-4458-84CF-A2BCEE709D93}" dt="2019-09-30T22:39:49.810" v="1272" actId="20577"/>
          <ac:spMkLst>
            <pc:docMk/>
            <pc:sldMk cId="798648684" sldId="267"/>
            <ac:spMk id="2" creationId="{00000000-0000-0000-0000-000000000000}"/>
          </ac:spMkLst>
        </pc:spChg>
      </pc:sldChg>
      <pc:sldChg chg="del">
        <pc:chgData name="Mohammad Odeh" userId="70c7417f-6adf-42bb-822b-15e717a8dc9f" providerId="ADAL" clId="{C2596EA0-F7DF-4458-84CF-A2BCEE709D93}" dt="2019-09-30T22:38:52.626" v="1198" actId="47"/>
        <pc:sldMkLst>
          <pc:docMk/>
          <pc:sldMk cId="16113668" sldId="281"/>
        </pc:sldMkLst>
      </pc:sldChg>
      <pc:sldChg chg="modSp add">
        <pc:chgData name="Mohammad Odeh" userId="70c7417f-6adf-42bb-822b-15e717a8dc9f" providerId="ADAL" clId="{C2596EA0-F7DF-4458-84CF-A2BCEE709D93}" dt="2019-10-02T00:24:06.576" v="2872" actId="20577"/>
        <pc:sldMkLst>
          <pc:docMk/>
          <pc:sldMk cId="3487430003" sldId="282"/>
        </pc:sldMkLst>
        <pc:spChg chg="mod">
          <ac:chgData name="Mohammad Odeh" userId="70c7417f-6adf-42bb-822b-15e717a8dc9f" providerId="ADAL" clId="{C2596EA0-F7DF-4458-84CF-A2BCEE709D93}" dt="2019-09-30T21:42:09.588" v="596" actId="2711"/>
          <ac:spMkLst>
            <pc:docMk/>
            <pc:sldMk cId="3487430003" sldId="282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10-02T00:24:06.576" v="2872" actId="20577"/>
          <ac:spMkLst>
            <pc:docMk/>
            <pc:sldMk cId="3487430003" sldId="282"/>
            <ac:spMk id="3" creationId="{00000000-0000-0000-0000-000000000000}"/>
          </ac:spMkLst>
        </pc:spChg>
      </pc:sldChg>
      <pc:sldChg chg="modSp add">
        <pc:chgData name="Mohammad Odeh" userId="70c7417f-6adf-42bb-822b-15e717a8dc9f" providerId="ADAL" clId="{C2596EA0-F7DF-4458-84CF-A2BCEE709D93}" dt="2019-10-02T00:24:34.324" v="2883" actId="404"/>
        <pc:sldMkLst>
          <pc:docMk/>
          <pc:sldMk cId="4237476952" sldId="283"/>
        </pc:sldMkLst>
        <pc:spChg chg="mod">
          <ac:chgData name="Mohammad Odeh" userId="70c7417f-6adf-42bb-822b-15e717a8dc9f" providerId="ADAL" clId="{C2596EA0-F7DF-4458-84CF-A2BCEE709D93}" dt="2019-09-30T23:56:11.429" v="2546" actId="2711"/>
          <ac:spMkLst>
            <pc:docMk/>
            <pc:sldMk cId="4237476952" sldId="283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10-02T00:24:34.324" v="2883" actId="404"/>
          <ac:spMkLst>
            <pc:docMk/>
            <pc:sldMk cId="4237476952" sldId="283"/>
            <ac:spMk id="3" creationId="{00000000-0000-0000-0000-000000000000}"/>
          </ac:spMkLst>
        </pc:spChg>
      </pc:sldChg>
      <pc:sldChg chg="modSp add">
        <pc:chgData name="Mohammad Odeh" userId="70c7417f-6adf-42bb-822b-15e717a8dc9f" providerId="ADAL" clId="{C2596EA0-F7DF-4458-84CF-A2BCEE709D93}" dt="2019-10-01T01:42:20.478" v="2827" actId="20577"/>
        <pc:sldMkLst>
          <pc:docMk/>
          <pc:sldMk cId="428253791" sldId="284"/>
        </pc:sldMkLst>
        <pc:spChg chg="mod">
          <ac:chgData name="Mohammad Odeh" userId="70c7417f-6adf-42bb-822b-15e717a8dc9f" providerId="ADAL" clId="{C2596EA0-F7DF-4458-84CF-A2BCEE709D93}" dt="2019-09-30T21:41:52.127" v="594" actId="2711"/>
          <ac:spMkLst>
            <pc:docMk/>
            <pc:sldMk cId="428253791" sldId="284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10-01T01:42:20.478" v="2827" actId="20577"/>
          <ac:spMkLst>
            <pc:docMk/>
            <pc:sldMk cId="428253791" sldId="284"/>
            <ac:spMk id="3" creationId="{00000000-0000-0000-0000-000000000000}"/>
          </ac:spMkLst>
        </pc:spChg>
      </pc:sldChg>
      <pc:sldChg chg="modSp add">
        <pc:chgData name="Mohammad Odeh" userId="70c7417f-6adf-42bb-822b-15e717a8dc9f" providerId="ADAL" clId="{C2596EA0-F7DF-4458-84CF-A2BCEE709D93}" dt="2019-09-30T22:32:36.145" v="1120" actId="16959"/>
        <pc:sldMkLst>
          <pc:docMk/>
          <pc:sldMk cId="3767173011" sldId="285"/>
        </pc:sldMkLst>
        <pc:spChg chg="mod">
          <ac:chgData name="Mohammad Odeh" userId="70c7417f-6adf-42bb-822b-15e717a8dc9f" providerId="ADAL" clId="{C2596EA0-F7DF-4458-84CF-A2BCEE709D93}" dt="2019-09-30T22:32:36.145" v="1120" actId="16959"/>
          <ac:spMkLst>
            <pc:docMk/>
            <pc:sldMk cId="3767173011" sldId="285"/>
            <ac:spMk id="3" creationId="{00000000-0000-0000-0000-000000000000}"/>
          </ac:spMkLst>
        </pc:spChg>
      </pc:sldChg>
      <pc:sldChg chg="add del">
        <pc:chgData name="Mohammad Odeh" userId="70c7417f-6adf-42bb-822b-15e717a8dc9f" providerId="ADAL" clId="{C2596EA0-F7DF-4458-84CF-A2BCEE709D93}" dt="2019-09-30T22:44:06.407" v="1340" actId="47"/>
        <pc:sldMkLst>
          <pc:docMk/>
          <pc:sldMk cId="1716829404" sldId="286"/>
        </pc:sldMkLst>
      </pc:sldChg>
      <pc:sldChg chg="add del ord">
        <pc:chgData name="Mohammad Odeh" userId="70c7417f-6adf-42bb-822b-15e717a8dc9f" providerId="ADAL" clId="{C2596EA0-F7DF-4458-84CF-A2BCEE709D93}" dt="2019-09-30T22:37:31.366" v="1171" actId="47"/>
        <pc:sldMkLst>
          <pc:docMk/>
          <pc:sldMk cId="1222599278" sldId="287"/>
        </pc:sldMkLst>
      </pc:sldChg>
      <pc:sldChg chg="modSp add ord">
        <pc:chgData name="Mohammad Odeh" userId="70c7417f-6adf-42bb-822b-15e717a8dc9f" providerId="ADAL" clId="{C2596EA0-F7DF-4458-84CF-A2BCEE709D93}" dt="2019-09-30T22:34:57.970" v="1157" actId="14100"/>
        <pc:sldMkLst>
          <pc:docMk/>
          <pc:sldMk cId="232462016" sldId="288"/>
        </pc:sldMkLst>
        <pc:spChg chg="mod">
          <ac:chgData name="Mohammad Odeh" userId="70c7417f-6adf-42bb-822b-15e717a8dc9f" providerId="ADAL" clId="{C2596EA0-F7DF-4458-84CF-A2BCEE709D93}" dt="2019-09-30T22:34:57.970" v="1157" actId="14100"/>
          <ac:spMkLst>
            <pc:docMk/>
            <pc:sldMk cId="232462016" sldId="288"/>
            <ac:spMk id="2" creationId="{00000000-0000-0000-0000-000000000000}"/>
          </ac:spMkLst>
        </pc:spChg>
      </pc:sldChg>
      <pc:sldChg chg="add del">
        <pc:chgData name="Mohammad Odeh" userId="70c7417f-6adf-42bb-822b-15e717a8dc9f" providerId="ADAL" clId="{C2596EA0-F7DF-4458-84CF-A2BCEE709D93}" dt="2019-09-30T23:24:09.754" v="2124" actId="2696"/>
        <pc:sldMkLst>
          <pc:docMk/>
          <pc:sldMk cId="2039667843" sldId="289"/>
        </pc:sldMkLst>
      </pc:sldChg>
      <pc:sldChg chg="modSp add del">
        <pc:chgData name="Mohammad Odeh" userId="70c7417f-6adf-42bb-822b-15e717a8dc9f" providerId="ADAL" clId="{C2596EA0-F7DF-4458-84CF-A2BCEE709D93}" dt="2019-09-30T23:24:58.014" v="2133" actId="47"/>
        <pc:sldMkLst>
          <pc:docMk/>
          <pc:sldMk cId="550765337" sldId="290"/>
        </pc:sldMkLst>
        <pc:spChg chg="mod">
          <ac:chgData name="Mohammad Odeh" userId="70c7417f-6adf-42bb-822b-15e717a8dc9f" providerId="ADAL" clId="{C2596EA0-F7DF-4458-84CF-A2BCEE709D93}" dt="2019-09-30T23:02:30.703" v="1535" actId="20577"/>
          <ac:spMkLst>
            <pc:docMk/>
            <pc:sldMk cId="550765337" sldId="290"/>
            <ac:spMk id="3" creationId="{00000000-0000-0000-0000-000000000000}"/>
          </ac:spMkLst>
        </pc:spChg>
      </pc:sldChg>
      <pc:sldChg chg="modSp add">
        <pc:chgData name="Mohammad Odeh" userId="70c7417f-6adf-42bb-822b-15e717a8dc9f" providerId="ADAL" clId="{C2596EA0-F7DF-4458-84CF-A2BCEE709D93}" dt="2019-09-30T23:56:22.687" v="2548" actId="2711"/>
        <pc:sldMkLst>
          <pc:docMk/>
          <pc:sldMk cId="68830793" sldId="291"/>
        </pc:sldMkLst>
        <pc:spChg chg="mod">
          <ac:chgData name="Mohammad Odeh" userId="70c7417f-6adf-42bb-822b-15e717a8dc9f" providerId="ADAL" clId="{C2596EA0-F7DF-4458-84CF-A2BCEE709D93}" dt="2019-09-30T23:56:22.687" v="2548" actId="2711"/>
          <ac:spMkLst>
            <pc:docMk/>
            <pc:sldMk cId="68830793" sldId="291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09-30T23:36:30.170" v="2400" actId="20577"/>
          <ac:spMkLst>
            <pc:docMk/>
            <pc:sldMk cId="68830793" sldId="291"/>
            <ac:spMk id="3" creationId="{00000000-0000-0000-0000-000000000000}"/>
          </ac:spMkLst>
        </pc:spChg>
      </pc:sldChg>
      <pc:sldChg chg="modSp add">
        <pc:chgData name="Mohammad Odeh" userId="70c7417f-6adf-42bb-822b-15e717a8dc9f" providerId="ADAL" clId="{C2596EA0-F7DF-4458-84CF-A2BCEE709D93}" dt="2019-09-30T23:55:38.619" v="2545" actId="2711"/>
        <pc:sldMkLst>
          <pc:docMk/>
          <pc:sldMk cId="2962486793" sldId="292"/>
        </pc:sldMkLst>
        <pc:spChg chg="mod">
          <ac:chgData name="Mohammad Odeh" userId="70c7417f-6adf-42bb-822b-15e717a8dc9f" providerId="ADAL" clId="{C2596EA0-F7DF-4458-84CF-A2BCEE709D93}" dt="2019-09-30T23:55:38.619" v="2545" actId="2711"/>
          <ac:spMkLst>
            <pc:docMk/>
            <pc:sldMk cId="2962486793" sldId="292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09-30T23:40:14.377" v="2542" actId="20577"/>
          <ac:spMkLst>
            <pc:docMk/>
            <pc:sldMk cId="2962486793" sldId="292"/>
            <ac:spMk id="3" creationId="{00000000-0000-0000-0000-000000000000}"/>
          </ac:spMkLst>
        </pc:spChg>
      </pc:sldChg>
      <pc:sldChg chg="modSp add ord">
        <pc:chgData name="Mohammad Odeh" userId="70c7417f-6adf-42bb-822b-15e717a8dc9f" providerId="ADAL" clId="{C2596EA0-F7DF-4458-84CF-A2BCEE709D93}" dt="2019-09-30T23:56:17.085" v="2547" actId="2711"/>
        <pc:sldMkLst>
          <pc:docMk/>
          <pc:sldMk cId="2188431358" sldId="293"/>
        </pc:sldMkLst>
        <pc:spChg chg="mod">
          <ac:chgData name="Mohammad Odeh" userId="70c7417f-6adf-42bb-822b-15e717a8dc9f" providerId="ADAL" clId="{C2596EA0-F7DF-4458-84CF-A2BCEE709D93}" dt="2019-09-30T23:56:17.085" v="2547" actId="2711"/>
          <ac:spMkLst>
            <pc:docMk/>
            <pc:sldMk cId="2188431358" sldId="293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09-30T23:24:48.305" v="2132" actId="20577"/>
          <ac:spMkLst>
            <pc:docMk/>
            <pc:sldMk cId="2188431358" sldId="293"/>
            <ac:spMk id="3" creationId="{00000000-0000-0000-0000-000000000000}"/>
          </ac:spMkLst>
        </pc:spChg>
      </pc:sldChg>
      <pc:sldChg chg="modSp add ord">
        <pc:chgData name="Mohammad Odeh" userId="70c7417f-6adf-42bb-822b-15e717a8dc9f" providerId="ADAL" clId="{C2596EA0-F7DF-4458-84CF-A2BCEE709D93}" dt="2019-10-01T00:27:07.533" v="2816" actId="20577"/>
        <pc:sldMkLst>
          <pc:docMk/>
          <pc:sldMk cId="4052826917" sldId="294"/>
        </pc:sldMkLst>
        <pc:spChg chg="mod">
          <ac:chgData name="Mohammad Odeh" userId="70c7417f-6adf-42bb-822b-15e717a8dc9f" providerId="ADAL" clId="{C2596EA0-F7DF-4458-84CF-A2BCEE709D93}" dt="2019-09-30T23:56:44.549" v="2549"/>
          <ac:spMkLst>
            <pc:docMk/>
            <pc:sldMk cId="4052826917" sldId="294"/>
            <ac:spMk id="2" creationId="{00000000-0000-0000-0000-000000000000}"/>
          </ac:spMkLst>
        </pc:spChg>
        <pc:spChg chg="mod">
          <ac:chgData name="Mohammad Odeh" userId="70c7417f-6adf-42bb-822b-15e717a8dc9f" providerId="ADAL" clId="{C2596EA0-F7DF-4458-84CF-A2BCEE709D93}" dt="2019-10-01T00:27:07.533" v="2816" actId="20577"/>
          <ac:spMkLst>
            <pc:docMk/>
            <pc:sldMk cId="4052826917" sldId="294"/>
            <ac:spMk id="3" creationId="{00000000-0000-0000-0000-000000000000}"/>
          </ac:spMkLst>
        </pc:spChg>
      </pc:sldChg>
      <pc:sldChg chg="addSp delSp modSp add">
        <pc:chgData name="Mohammad Odeh" userId="70c7417f-6adf-42bb-822b-15e717a8dc9f" providerId="ADAL" clId="{C2596EA0-F7DF-4458-84CF-A2BCEE709D93}" dt="2019-10-21T22:26:09.712" v="3392" actId="1076"/>
        <pc:sldMkLst>
          <pc:docMk/>
          <pc:sldMk cId="1434504460" sldId="297"/>
        </pc:sldMkLst>
        <pc:spChg chg="mod">
          <ac:chgData name="Mohammad Odeh" userId="70c7417f-6adf-42bb-822b-15e717a8dc9f" providerId="ADAL" clId="{C2596EA0-F7DF-4458-84CF-A2BCEE709D93}" dt="2019-10-21T22:10:35.380" v="3019" actId="1076"/>
          <ac:spMkLst>
            <pc:docMk/>
            <pc:sldMk cId="1434504460" sldId="297"/>
            <ac:spMk id="2" creationId="{00000000-0000-0000-0000-000000000000}"/>
          </ac:spMkLst>
        </pc:spChg>
        <pc:spChg chg="del mod">
          <ac:chgData name="Mohammad Odeh" userId="70c7417f-6adf-42bb-822b-15e717a8dc9f" providerId="ADAL" clId="{C2596EA0-F7DF-4458-84CF-A2BCEE709D93}" dt="2019-10-21T21:53:56.638" v="2889" actId="478"/>
          <ac:spMkLst>
            <pc:docMk/>
            <pc:sldMk cId="1434504460" sldId="297"/>
            <ac:spMk id="3" creationId="{00000000-0000-0000-0000-000000000000}"/>
          </ac:spMkLst>
        </pc:spChg>
        <pc:spChg chg="add del mod">
          <ac:chgData name="Mohammad Odeh" userId="70c7417f-6adf-42bb-822b-15e717a8dc9f" providerId="ADAL" clId="{C2596EA0-F7DF-4458-84CF-A2BCEE709D93}" dt="2019-10-21T21:53:58.283" v="2890" actId="478"/>
          <ac:spMkLst>
            <pc:docMk/>
            <pc:sldMk cId="1434504460" sldId="297"/>
            <ac:spMk id="6" creationId="{318EBC87-E652-4F9D-85E5-CAF5EFD3E8D0}"/>
          </ac:spMkLst>
        </pc:spChg>
        <pc:spChg chg="add mod or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7" creationId="{CE8FD70E-EDAE-4EC2-8CF0-0A64E4A9F6D2}"/>
          </ac:spMkLst>
        </pc:spChg>
        <pc:spChg chg="add del mod">
          <ac:chgData name="Mohammad Odeh" userId="70c7417f-6adf-42bb-822b-15e717a8dc9f" providerId="ADAL" clId="{C2596EA0-F7DF-4458-84CF-A2BCEE709D93}" dt="2019-10-21T21:55:47.532" v="2908" actId="478"/>
          <ac:spMkLst>
            <pc:docMk/>
            <pc:sldMk cId="1434504460" sldId="297"/>
            <ac:spMk id="8" creationId="{868944A1-2E2F-4B11-A19B-B1AA14BF3147}"/>
          </ac:spMkLst>
        </pc:spChg>
        <pc:spChg chg="add mo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9" creationId="{F7728130-E21A-44CC-9AA4-EA9E141CC2C6}"/>
          </ac:spMkLst>
        </pc:spChg>
        <pc:spChg chg="add del mod">
          <ac:chgData name="Mohammad Odeh" userId="70c7417f-6adf-42bb-822b-15e717a8dc9f" providerId="ADAL" clId="{C2596EA0-F7DF-4458-84CF-A2BCEE709D93}" dt="2019-10-21T22:18:03.037" v="3150" actId="478"/>
          <ac:spMkLst>
            <pc:docMk/>
            <pc:sldMk cId="1434504460" sldId="297"/>
            <ac:spMk id="11" creationId="{2118A633-CC31-4E3A-8E8A-E9C2B4E5DA7E}"/>
          </ac:spMkLst>
        </pc:spChg>
        <pc:spChg chg="add mo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20" creationId="{7B7390DB-476E-4B7E-A18E-BEC670022BDD}"/>
          </ac:spMkLst>
        </pc:spChg>
        <pc:spChg chg="add del mod">
          <ac:chgData name="Mohammad Odeh" userId="70c7417f-6adf-42bb-822b-15e717a8dc9f" providerId="ADAL" clId="{C2596EA0-F7DF-4458-84CF-A2BCEE709D93}" dt="2019-10-21T22:18:03.037" v="3150" actId="478"/>
          <ac:spMkLst>
            <pc:docMk/>
            <pc:sldMk cId="1434504460" sldId="297"/>
            <ac:spMk id="21" creationId="{EAC4B6D1-B3C3-4F67-88CC-DCD587B382EB}"/>
          </ac:spMkLst>
        </pc:spChg>
        <pc:spChg chg="add del mod">
          <ac:chgData name="Mohammad Odeh" userId="70c7417f-6adf-42bb-822b-15e717a8dc9f" providerId="ADAL" clId="{C2596EA0-F7DF-4458-84CF-A2BCEE709D93}" dt="2019-10-21T22:11:11.766" v="3039" actId="478"/>
          <ac:spMkLst>
            <pc:docMk/>
            <pc:sldMk cId="1434504460" sldId="297"/>
            <ac:spMk id="53" creationId="{B5D9B109-F4ED-4F3B-90D5-9DDDDD76E048}"/>
          </ac:spMkLst>
        </pc:spChg>
        <pc:spChg chg="add mo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54" creationId="{13967A07-D25D-4557-80BA-D33301589D33}"/>
          </ac:spMkLst>
        </pc:spChg>
        <pc:spChg chg="add mo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55" creationId="{83D41849-8D11-4665-BBEB-BCBA6CA2E6FE}"/>
          </ac:spMkLst>
        </pc:spChg>
        <pc:spChg chg="add mo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56" creationId="{5EB5F529-49C5-4AD9-8807-1E78B9C53ADD}"/>
          </ac:spMkLst>
        </pc:spChg>
        <pc:spChg chg="add mo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57" creationId="{85FD2261-78D8-4E95-ABFB-A05D8342409E}"/>
          </ac:spMkLst>
        </pc:spChg>
        <pc:spChg chg="add del mod">
          <ac:chgData name="Mohammad Odeh" userId="70c7417f-6adf-42bb-822b-15e717a8dc9f" providerId="ADAL" clId="{C2596EA0-F7DF-4458-84CF-A2BCEE709D93}" dt="2019-10-21T22:16:04.412" v="3096" actId="478"/>
          <ac:spMkLst>
            <pc:docMk/>
            <pc:sldMk cId="1434504460" sldId="297"/>
            <ac:spMk id="58" creationId="{2B83EAC9-41AE-4737-8000-2660137C1CAF}"/>
          </ac:spMkLst>
        </pc:spChg>
        <pc:spChg chg="add del mod">
          <ac:chgData name="Mohammad Odeh" userId="70c7417f-6adf-42bb-822b-15e717a8dc9f" providerId="ADAL" clId="{C2596EA0-F7DF-4458-84CF-A2BCEE709D93}" dt="2019-10-21T22:15:29.145" v="3095" actId="478"/>
          <ac:spMkLst>
            <pc:docMk/>
            <pc:sldMk cId="1434504460" sldId="297"/>
            <ac:spMk id="59" creationId="{9E83F32F-3063-4A80-98EC-3235BE31A68E}"/>
          </ac:spMkLst>
        </pc:spChg>
        <pc:spChg chg="add del mod">
          <ac:chgData name="Mohammad Odeh" userId="70c7417f-6adf-42bb-822b-15e717a8dc9f" providerId="ADAL" clId="{C2596EA0-F7DF-4458-84CF-A2BCEE709D93}" dt="2019-10-21T22:17:12.016" v="3127" actId="478"/>
          <ac:spMkLst>
            <pc:docMk/>
            <pc:sldMk cId="1434504460" sldId="297"/>
            <ac:spMk id="63" creationId="{15468154-9F71-4760-9AA0-716A0B9A3727}"/>
          </ac:spMkLst>
        </pc:spChg>
        <pc:spChg chg="add del mod">
          <ac:chgData name="Mohammad Odeh" userId="70c7417f-6adf-42bb-822b-15e717a8dc9f" providerId="ADAL" clId="{C2596EA0-F7DF-4458-84CF-A2BCEE709D93}" dt="2019-10-21T22:17:12.016" v="3127" actId="478"/>
          <ac:spMkLst>
            <pc:docMk/>
            <pc:sldMk cId="1434504460" sldId="297"/>
            <ac:spMk id="65" creationId="{253EA092-B85F-49CD-8BF5-7A74B5D640F8}"/>
          </ac:spMkLst>
        </pc:spChg>
        <pc:spChg chg="add del mod">
          <ac:chgData name="Mohammad Odeh" userId="70c7417f-6adf-42bb-822b-15e717a8dc9f" providerId="ADAL" clId="{C2596EA0-F7DF-4458-84CF-A2BCEE709D93}" dt="2019-10-21T22:17:12.016" v="3127" actId="478"/>
          <ac:spMkLst>
            <pc:docMk/>
            <pc:sldMk cId="1434504460" sldId="297"/>
            <ac:spMk id="66" creationId="{0506EF4D-98B7-45E9-8E44-5E40A67564D2}"/>
          </ac:spMkLst>
        </pc:spChg>
        <pc:spChg chg="add del mod">
          <ac:chgData name="Mohammad Odeh" userId="70c7417f-6adf-42bb-822b-15e717a8dc9f" providerId="ADAL" clId="{C2596EA0-F7DF-4458-84CF-A2BCEE709D93}" dt="2019-10-21T22:17:12.016" v="3127" actId="478"/>
          <ac:spMkLst>
            <pc:docMk/>
            <pc:sldMk cId="1434504460" sldId="297"/>
            <ac:spMk id="67" creationId="{A4AD828C-756D-48C0-BCE6-40ACE3CFE2EC}"/>
          </ac:spMkLst>
        </pc:spChg>
        <pc:spChg chg="add del mod">
          <ac:chgData name="Mohammad Odeh" userId="70c7417f-6adf-42bb-822b-15e717a8dc9f" providerId="ADAL" clId="{C2596EA0-F7DF-4458-84CF-A2BCEE709D93}" dt="2019-10-21T22:17:12.016" v="3127" actId="478"/>
          <ac:spMkLst>
            <pc:docMk/>
            <pc:sldMk cId="1434504460" sldId="297"/>
            <ac:spMk id="68" creationId="{81524EC0-D0EA-41A5-9E35-3248F4F5C79C}"/>
          </ac:spMkLst>
        </pc:spChg>
        <pc:spChg chg="add del mod">
          <ac:chgData name="Mohammad Odeh" userId="70c7417f-6adf-42bb-822b-15e717a8dc9f" providerId="ADAL" clId="{C2596EA0-F7DF-4458-84CF-A2BCEE709D93}" dt="2019-10-21T22:18:03.037" v="3150" actId="478"/>
          <ac:spMkLst>
            <pc:docMk/>
            <pc:sldMk cId="1434504460" sldId="297"/>
            <ac:spMk id="70" creationId="{B60EB82D-C634-48D3-9A64-DF3E3CEDE1D3}"/>
          </ac:spMkLst>
        </pc:spChg>
        <pc:spChg chg="add del mod">
          <ac:chgData name="Mohammad Odeh" userId="70c7417f-6adf-42bb-822b-15e717a8dc9f" providerId="ADAL" clId="{C2596EA0-F7DF-4458-84CF-A2BCEE709D93}" dt="2019-10-21T22:18:03.037" v="3150" actId="478"/>
          <ac:spMkLst>
            <pc:docMk/>
            <pc:sldMk cId="1434504460" sldId="297"/>
            <ac:spMk id="74" creationId="{649C62CB-A6B8-4029-AFE8-AA7CFBD15988}"/>
          </ac:spMkLst>
        </pc:spChg>
        <pc:spChg chg="add del mod">
          <ac:chgData name="Mohammad Odeh" userId="70c7417f-6adf-42bb-822b-15e717a8dc9f" providerId="ADAL" clId="{C2596EA0-F7DF-4458-84CF-A2BCEE709D93}" dt="2019-10-21T22:18:03.037" v="3150" actId="478"/>
          <ac:spMkLst>
            <pc:docMk/>
            <pc:sldMk cId="1434504460" sldId="297"/>
            <ac:spMk id="75" creationId="{A5A67EF1-F497-44BC-8603-1752C012C751}"/>
          </ac:spMkLst>
        </pc:spChg>
        <pc:spChg chg="add del mod">
          <ac:chgData name="Mohammad Odeh" userId="70c7417f-6adf-42bb-822b-15e717a8dc9f" providerId="ADAL" clId="{C2596EA0-F7DF-4458-84CF-A2BCEE709D93}" dt="2019-10-21T22:18:03.037" v="3150" actId="478"/>
          <ac:spMkLst>
            <pc:docMk/>
            <pc:sldMk cId="1434504460" sldId="297"/>
            <ac:spMk id="76" creationId="{C0F3F853-0834-42F2-BFD5-3105DAE0154B}"/>
          </ac:spMkLst>
        </pc:spChg>
        <pc:spChg chg="add del mod">
          <ac:chgData name="Mohammad Odeh" userId="70c7417f-6adf-42bb-822b-15e717a8dc9f" providerId="ADAL" clId="{C2596EA0-F7DF-4458-84CF-A2BCEE709D93}" dt="2019-10-21T22:18:03.037" v="3150" actId="478"/>
          <ac:spMkLst>
            <pc:docMk/>
            <pc:sldMk cId="1434504460" sldId="297"/>
            <ac:spMk id="77" creationId="{EF727EA9-BC9F-4739-9F5E-9EDBA436C4E1}"/>
          </ac:spMkLst>
        </pc:spChg>
        <pc:spChg chg="add mod">
          <ac:chgData name="Mohammad Odeh" userId="70c7417f-6adf-42bb-822b-15e717a8dc9f" providerId="ADAL" clId="{C2596EA0-F7DF-4458-84CF-A2BCEE709D93}" dt="2019-10-21T22:18:51.349" v="3164" actId="1076"/>
          <ac:spMkLst>
            <pc:docMk/>
            <pc:sldMk cId="1434504460" sldId="297"/>
            <ac:spMk id="78" creationId="{69939FCD-B848-4458-9EF4-928B227C2C0C}"/>
          </ac:spMkLst>
        </pc:spChg>
        <pc:spChg chg="add mod">
          <ac:chgData name="Mohammad Odeh" userId="70c7417f-6adf-42bb-822b-15e717a8dc9f" providerId="ADAL" clId="{C2596EA0-F7DF-4458-84CF-A2BCEE709D93}" dt="2019-10-21T22:18:51.349" v="3164" actId="1076"/>
          <ac:spMkLst>
            <pc:docMk/>
            <pc:sldMk cId="1434504460" sldId="297"/>
            <ac:spMk id="80" creationId="{F34FA009-C9F7-48A6-84CF-2F73AB414CC4}"/>
          </ac:spMkLst>
        </pc:spChg>
        <pc:spChg chg="add mod">
          <ac:chgData name="Mohammad Odeh" userId="70c7417f-6adf-42bb-822b-15e717a8dc9f" providerId="ADAL" clId="{C2596EA0-F7DF-4458-84CF-A2BCEE709D93}" dt="2019-10-21T22:18:51.349" v="3164" actId="1076"/>
          <ac:spMkLst>
            <pc:docMk/>
            <pc:sldMk cId="1434504460" sldId="297"/>
            <ac:spMk id="84" creationId="{9DD5BF11-B8A0-4A3E-B00C-5901847A875D}"/>
          </ac:spMkLst>
        </pc:spChg>
        <pc:spChg chg="add mod">
          <ac:chgData name="Mohammad Odeh" userId="70c7417f-6adf-42bb-822b-15e717a8dc9f" providerId="ADAL" clId="{C2596EA0-F7DF-4458-84CF-A2BCEE709D93}" dt="2019-10-21T22:18:51.349" v="3164" actId="1076"/>
          <ac:spMkLst>
            <pc:docMk/>
            <pc:sldMk cId="1434504460" sldId="297"/>
            <ac:spMk id="85" creationId="{765C7144-2B5F-4BD7-89AE-AC9AF03651F5}"/>
          </ac:spMkLst>
        </pc:spChg>
        <pc:spChg chg="add mod">
          <ac:chgData name="Mohammad Odeh" userId="70c7417f-6adf-42bb-822b-15e717a8dc9f" providerId="ADAL" clId="{C2596EA0-F7DF-4458-84CF-A2BCEE709D93}" dt="2019-10-21T22:18:51.349" v="3164" actId="1076"/>
          <ac:spMkLst>
            <pc:docMk/>
            <pc:sldMk cId="1434504460" sldId="297"/>
            <ac:spMk id="86" creationId="{D7B07590-47C9-4C42-B86B-A191AFF5F679}"/>
          </ac:spMkLst>
        </pc:spChg>
        <pc:spChg chg="add mod">
          <ac:chgData name="Mohammad Odeh" userId="70c7417f-6adf-42bb-822b-15e717a8dc9f" providerId="ADAL" clId="{C2596EA0-F7DF-4458-84CF-A2BCEE709D93}" dt="2019-10-21T22:18:51.349" v="3164" actId="1076"/>
          <ac:spMkLst>
            <pc:docMk/>
            <pc:sldMk cId="1434504460" sldId="297"/>
            <ac:spMk id="87" creationId="{EDFD7A04-4368-4386-80B9-87B55EBA3B0B}"/>
          </ac:spMkLst>
        </pc:spChg>
        <pc:spChg chg="add mod">
          <ac:chgData name="Mohammad Odeh" userId="70c7417f-6adf-42bb-822b-15e717a8dc9f" providerId="ADAL" clId="{C2596EA0-F7DF-4458-84CF-A2BCEE709D93}" dt="2019-10-21T22:19:49.788" v="3179" actId="1076"/>
          <ac:spMkLst>
            <pc:docMk/>
            <pc:sldMk cId="1434504460" sldId="297"/>
            <ac:spMk id="92" creationId="{292CECC6-3344-4441-A26C-11FC3E5B6B5B}"/>
          </ac:spMkLst>
        </pc:spChg>
        <pc:spChg chg="add mod or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140" creationId="{B90D53C8-B39F-418C-9B0A-E203869AB32F}"/>
          </ac:spMkLst>
        </pc:spChg>
        <pc:spChg chg="add mod">
          <ac:chgData name="Mohammad Odeh" userId="70c7417f-6adf-42bb-822b-15e717a8dc9f" providerId="ADAL" clId="{C2596EA0-F7DF-4458-84CF-A2BCEE709D93}" dt="2019-10-21T22:25:55.250" v="3390" actId="1076"/>
          <ac:spMkLst>
            <pc:docMk/>
            <pc:sldMk cId="1434504460" sldId="297"/>
            <ac:spMk id="141" creationId="{7BBDECBE-54AE-4D56-AF29-3A46506D31EF}"/>
          </ac:spMkLst>
        </pc:spChg>
        <pc:spChg chg="add mod">
          <ac:chgData name="Mohammad Odeh" userId="70c7417f-6adf-42bb-822b-15e717a8dc9f" providerId="ADAL" clId="{C2596EA0-F7DF-4458-84CF-A2BCEE709D93}" dt="2019-10-21T22:25:47.513" v="3389" actId="1038"/>
          <ac:spMkLst>
            <pc:docMk/>
            <pc:sldMk cId="1434504460" sldId="297"/>
            <ac:spMk id="142" creationId="{43EDF2ED-8B26-4AC6-9D1B-1AD0A34B8079}"/>
          </ac:spMkLst>
        </pc:spChg>
        <pc:spChg chg="add mod">
          <ac:chgData name="Mohammad Odeh" userId="70c7417f-6adf-42bb-822b-15e717a8dc9f" providerId="ADAL" clId="{C2596EA0-F7DF-4458-84CF-A2BCEE709D93}" dt="2019-10-21T22:26:09.712" v="3392" actId="1076"/>
          <ac:spMkLst>
            <pc:docMk/>
            <pc:sldMk cId="1434504460" sldId="297"/>
            <ac:spMk id="143" creationId="{43A38D38-DAC2-40E0-98F8-87F9EBBAA3E7}"/>
          </ac:spMkLst>
        </pc:spChg>
        <pc:spChg chg="add mod">
          <ac:chgData name="Mohammad Odeh" userId="70c7417f-6adf-42bb-822b-15e717a8dc9f" providerId="ADAL" clId="{C2596EA0-F7DF-4458-84CF-A2BCEE709D93}" dt="2019-10-21T22:26:09.712" v="3392" actId="1076"/>
          <ac:spMkLst>
            <pc:docMk/>
            <pc:sldMk cId="1434504460" sldId="297"/>
            <ac:spMk id="144" creationId="{E1D4527C-4A2B-427B-B366-82122A95A9B1}"/>
          </ac:spMkLst>
        </pc:spChg>
        <pc:grpChg chg="add mod">
          <ac:chgData name="Mohammad Odeh" userId="70c7417f-6adf-42bb-822b-15e717a8dc9f" providerId="ADAL" clId="{C2596EA0-F7DF-4458-84CF-A2BCEE709D93}" dt="2019-10-21T21:59:05.706" v="2957" actId="164"/>
          <ac:grpSpMkLst>
            <pc:docMk/>
            <pc:sldMk cId="1434504460" sldId="297"/>
            <ac:grpSpMk id="10" creationId="{BF8856FD-F9BD-4453-B1A7-8B2569A6ABE1}"/>
          </ac:grpSpMkLst>
        </pc:grpChg>
        <pc:grpChg chg="add mod">
          <ac:chgData name="Mohammad Odeh" userId="70c7417f-6adf-42bb-822b-15e717a8dc9f" providerId="ADAL" clId="{C2596EA0-F7DF-4458-84CF-A2BCEE709D93}" dt="2019-10-21T22:25:47.513" v="3389" actId="1038"/>
          <ac:grpSpMkLst>
            <pc:docMk/>
            <pc:sldMk cId="1434504460" sldId="297"/>
            <ac:grpSpMk id="113" creationId="{241867FB-76D9-4D47-9780-1367C9F71613}"/>
          </ac:grpSpMkLst>
        </pc:grpChg>
        <pc:grpChg chg="add del mod">
          <ac:chgData name="Mohammad Odeh" userId="70c7417f-6adf-42bb-822b-15e717a8dc9f" providerId="ADAL" clId="{C2596EA0-F7DF-4458-84CF-A2BCEE709D93}" dt="2019-10-21T22:22:51.880" v="3302" actId="165"/>
          <ac:grpSpMkLst>
            <pc:docMk/>
            <pc:sldMk cId="1434504460" sldId="297"/>
            <ac:grpSpMk id="114" creationId="{1575F20B-2F60-4A90-B9EE-F3F25E201A45}"/>
          </ac:grpSpMkLst>
        </pc:grpChg>
        <pc:grpChg chg="add del mod">
          <ac:chgData name="Mohammad Odeh" userId="70c7417f-6adf-42bb-822b-15e717a8dc9f" providerId="ADAL" clId="{C2596EA0-F7DF-4458-84CF-A2BCEE709D93}" dt="2019-10-21T22:23:01.849" v="3306"/>
          <ac:grpSpMkLst>
            <pc:docMk/>
            <pc:sldMk cId="1434504460" sldId="297"/>
            <ac:grpSpMk id="122" creationId="{4E664BF2-0824-4436-B292-EA8516C1A934}"/>
          </ac:grpSpMkLst>
        </pc:grpChg>
        <pc:grpChg chg="add del mod">
          <ac:chgData name="Mohammad Odeh" userId="70c7417f-6adf-42bb-822b-15e717a8dc9f" providerId="ADAL" clId="{C2596EA0-F7DF-4458-84CF-A2BCEE709D93}" dt="2019-10-21T22:23:25.783" v="3310" actId="165"/>
          <ac:grpSpMkLst>
            <pc:docMk/>
            <pc:sldMk cId="1434504460" sldId="297"/>
            <ac:grpSpMk id="131" creationId="{3AE5562D-0CB7-40D0-ABD7-98D0B71838FD}"/>
          </ac:grpSpMkLst>
        </pc:grpChg>
        <pc:cxnChg chg="add del mod">
          <ac:chgData name="Mohammad Odeh" userId="70c7417f-6adf-42bb-822b-15e717a8dc9f" providerId="ADAL" clId="{C2596EA0-F7DF-4458-84CF-A2BCEE709D93}" dt="2019-10-21T21:59:58.677" v="2962" actId="11529"/>
          <ac:cxnSpMkLst>
            <pc:docMk/>
            <pc:sldMk cId="1434504460" sldId="297"/>
            <ac:cxnSpMk id="13" creationId="{F71609B1-62A2-4FD3-A250-E683AACD8B43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5" creationId="{A8EC39C1-7E6F-4729-93EA-0EB9B1EF3E11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23" creationId="{319E614A-188D-4256-AC8F-F72F8F697F69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26" creationId="{2E3BF5FA-3D42-42BD-8729-9A8DF5648EE3}"/>
          </ac:cxnSpMkLst>
        </pc:cxnChg>
        <pc:cxnChg chg="add del mod">
          <ac:chgData name="Mohammad Odeh" userId="70c7417f-6adf-42bb-822b-15e717a8dc9f" providerId="ADAL" clId="{C2596EA0-F7DF-4458-84CF-A2BCEE709D93}" dt="2019-10-21T22:18:03.037" v="3150" actId="478"/>
          <ac:cxnSpMkLst>
            <pc:docMk/>
            <pc:sldMk cId="1434504460" sldId="297"/>
            <ac:cxnSpMk id="29" creationId="{B26C7AE2-E4BB-4BD6-9504-2D30C7DBA939}"/>
          </ac:cxnSpMkLst>
        </pc:cxnChg>
        <pc:cxnChg chg="add del mod">
          <ac:chgData name="Mohammad Odeh" userId="70c7417f-6adf-42bb-822b-15e717a8dc9f" providerId="ADAL" clId="{C2596EA0-F7DF-4458-84CF-A2BCEE709D93}" dt="2019-10-21T22:18:03.037" v="3150" actId="478"/>
          <ac:cxnSpMkLst>
            <pc:docMk/>
            <pc:sldMk cId="1434504460" sldId="297"/>
            <ac:cxnSpMk id="30" creationId="{9B525AED-B4E5-47FE-B5E3-25F6C2AF8CD6}"/>
          </ac:cxnSpMkLst>
        </pc:cxnChg>
        <pc:cxnChg chg="add del mod">
          <ac:chgData name="Mohammad Odeh" userId="70c7417f-6adf-42bb-822b-15e717a8dc9f" providerId="ADAL" clId="{C2596EA0-F7DF-4458-84CF-A2BCEE709D93}" dt="2019-10-21T22:08:52.101" v="3002" actId="478"/>
          <ac:cxnSpMkLst>
            <pc:docMk/>
            <pc:sldMk cId="1434504460" sldId="297"/>
            <ac:cxnSpMk id="31" creationId="{CAD6E11E-EC20-4C47-A63C-081F0E619A77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41" creationId="{B21A5609-35D9-41EB-B3D2-ADD5195FB4EC}"/>
          </ac:cxnSpMkLst>
        </pc:cxnChg>
        <pc:cxnChg chg="add del mod">
          <ac:chgData name="Mohammad Odeh" userId="70c7417f-6adf-42bb-822b-15e717a8dc9f" providerId="ADAL" clId="{C2596EA0-F7DF-4458-84CF-A2BCEE709D93}" dt="2019-10-21T22:17:12.016" v="3127" actId="478"/>
          <ac:cxnSpMkLst>
            <pc:docMk/>
            <pc:sldMk cId="1434504460" sldId="297"/>
            <ac:cxnSpMk id="62" creationId="{9EF2AD24-6D84-4FF1-A2A1-784309CD9452}"/>
          </ac:cxnSpMkLst>
        </pc:cxnChg>
        <pc:cxnChg chg="add del mod">
          <ac:chgData name="Mohammad Odeh" userId="70c7417f-6adf-42bb-822b-15e717a8dc9f" providerId="ADAL" clId="{C2596EA0-F7DF-4458-84CF-A2BCEE709D93}" dt="2019-10-21T22:17:12.016" v="3127" actId="478"/>
          <ac:cxnSpMkLst>
            <pc:docMk/>
            <pc:sldMk cId="1434504460" sldId="297"/>
            <ac:cxnSpMk id="64" creationId="{19382291-AFC5-43B5-BD56-9FE588AA1676}"/>
          </ac:cxnSpMkLst>
        </pc:cxnChg>
        <pc:cxnChg chg="add del mod">
          <ac:chgData name="Mohammad Odeh" userId="70c7417f-6adf-42bb-822b-15e717a8dc9f" providerId="ADAL" clId="{C2596EA0-F7DF-4458-84CF-A2BCEE709D93}" dt="2019-10-21T22:18:03.037" v="3150" actId="478"/>
          <ac:cxnSpMkLst>
            <pc:docMk/>
            <pc:sldMk cId="1434504460" sldId="297"/>
            <ac:cxnSpMk id="69" creationId="{2FD44BFD-2123-4EE0-B1D9-A540BE1AAC2C}"/>
          </ac:cxnSpMkLst>
        </pc:cxnChg>
        <pc:cxnChg chg="add del mod">
          <ac:chgData name="Mohammad Odeh" userId="70c7417f-6adf-42bb-822b-15e717a8dc9f" providerId="ADAL" clId="{C2596EA0-F7DF-4458-84CF-A2BCEE709D93}" dt="2019-10-21T22:18:03.037" v="3150" actId="478"/>
          <ac:cxnSpMkLst>
            <pc:docMk/>
            <pc:sldMk cId="1434504460" sldId="297"/>
            <ac:cxnSpMk id="71" creationId="{152460E2-01E9-42D2-9267-46CADE7A43AC}"/>
          </ac:cxnSpMkLst>
        </pc:cxnChg>
        <pc:cxnChg chg="add del mod">
          <ac:chgData name="Mohammad Odeh" userId="70c7417f-6adf-42bb-822b-15e717a8dc9f" providerId="ADAL" clId="{C2596EA0-F7DF-4458-84CF-A2BCEE709D93}" dt="2019-10-21T22:18:03.037" v="3150" actId="478"/>
          <ac:cxnSpMkLst>
            <pc:docMk/>
            <pc:sldMk cId="1434504460" sldId="297"/>
            <ac:cxnSpMk id="72" creationId="{EEB3EEF7-8D8B-482B-B155-88751887D39E}"/>
          </ac:cxnSpMkLst>
        </pc:cxnChg>
        <pc:cxnChg chg="add del mod">
          <ac:chgData name="Mohammad Odeh" userId="70c7417f-6adf-42bb-822b-15e717a8dc9f" providerId="ADAL" clId="{C2596EA0-F7DF-4458-84CF-A2BCEE709D93}" dt="2019-10-21T22:18:03.037" v="3150" actId="478"/>
          <ac:cxnSpMkLst>
            <pc:docMk/>
            <pc:sldMk cId="1434504460" sldId="297"/>
            <ac:cxnSpMk id="73" creationId="{83A0D12E-13D8-4A9B-A17A-3821BCC1EF71}"/>
          </ac:cxnSpMkLst>
        </pc:cxnChg>
        <pc:cxnChg chg="add mod">
          <ac:chgData name="Mohammad Odeh" userId="70c7417f-6adf-42bb-822b-15e717a8dc9f" providerId="ADAL" clId="{C2596EA0-F7DF-4458-84CF-A2BCEE709D93}" dt="2019-10-21T22:18:51.349" v="3164" actId="1076"/>
          <ac:cxnSpMkLst>
            <pc:docMk/>
            <pc:sldMk cId="1434504460" sldId="297"/>
            <ac:cxnSpMk id="79" creationId="{4050D77D-47C8-40AB-BF0D-B7BAEC7ED49D}"/>
          </ac:cxnSpMkLst>
        </pc:cxnChg>
        <pc:cxnChg chg="add mod">
          <ac:chgData name="Mohammad Odeh" userId="70c7417f-6adf-42bb-822b-15e717a8dc9f" providerId="ADAL" clId="{C2596EA0-F7DF-4458-84CF-A2BCEE709D93}" dt="2019-10-21T22:18:51.349" v="3164" actId="1076"/>
          <ac:cxnSpMkLst>
            <pc:docMk/>
            <pc:sldMk cId="1434504460" sldId="297"/>
            <ac:cxnSpMk id="81" creationId="{08B6F2F6-BAC8-41C1-8B11-775EB92C2E76}"/>
          </ac:cxnSpMkLst>
        </pc:cxnChg>
        <pc:cxnChg chg="add mod">
          <ac:chgData name="Mohammad Odeh" userId="70c7417f-6adf-42bb-822b-15e717a8dc9f" providerId="ADAL" clId="{C2596EA0-F7DF-4458-84CF-A2BCEE709D93}" dt="2019-10-21T22:18:51.349" v="3164" actId="1076"/>
          <ac:cxnSpMkLst>
            <pc:docMk/>
            <pc:sldMk cId="1434504460" sldId="297"/>
            <ac:cxnSpMk id="82" creationId="{197F73F7-FDB2-45C4-BF9B-EFB25037CF35}"/>
          </ac:cxnSpMkLst>
        </pc:cxnChg>
        <pc:cxnChg chg="add mod">
          <ac:chgData name="Mohammad Odeh" userId="70c7417f-6adf-42bb-822b-15e717a8dc9f" providerId="ADAL" clId="{C2596EA0-F7DF-4458-84CF-A2BCEE709D93}" dt="2019-10-21T22:18:51.349" v="3164" actId="1076"/>
          <ac:cxnSpMkLst>
            <pc:docMk/>
            <pc:sldMk cId="1434504460" sldId="297"/>
            <ac:cxnSpMk id="83" creationId="{8F1B2DB1-B4B6-497B-90AF-40659BAD56A1}"/>
          </ac:cxnSpMkLst>
        </pc:cxnChg>
        <pc:cxnChg chg="add mod">
          <ac:chgData name="Mohammad Odeh" userId="70c7417f-6adf-42bb-822b-15e717a8dc9f" providerId="ADAL" clId="{C2596EA0-F7DF-4458-84CF-A2BCEE709D93}" dt="2019-10-21T22:19:52.454" v="3180" actId="14100"/>
          <ac:cxnSpMkLst>
            <pc:docMk/>
            <pc:sldMk cId="1434504460" sldId="297"/>
            <ac:cxnSpMk id="89" creationId="{A0BFC4D6-6674-4B6D-A34C-9B83E68ABB9B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95" creationId="{9FD27832-0735-4623-81AC-839B9F4E971E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99" creationId="{A4A33D06-B796-4443-B692-2A24EA8D61EF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00" creationId="{86135133-591E-414E-A004-1F285ACDA30B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01" creationId="{67668974-FEC9-4E75-A889-7902BB1FB2AC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02" creationId="{058E9AB9-7888-4A37-B6D8-7C5D39D511D9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03" creationId="{475AE94B-11D6-435A-8429-B05CC0705A1F}"/>
          </ac:cxnSpMkLst>
        </pc:cxnChg>
        <pc:cxnChg chg="add mod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04" creationId="{7302AA48-A8C3-4338-80A9-208E78AA2582}"/>
          </ac:cxnSpMkLst>
        </pc:cxnChg>
        <pc:cxnChg chg="add del mod">
          <ac:chgData name="Mohammad Odeh" userId="70c7417f-6adf-42bb-822b-15e717a8dc9f" providerId="ADAL" clId="{C2596EA0-F7DF-4458-84CF-A2BCEE709D93}" dt="2019-10-21T22:22:04.589" v="3211" actId="478"/>
          <ac:cxnSpMkLst>
            <pc:docMk/>
            <pc:sldMk cId="1434504460" sldId="297"/>
            <ac:cxnSpMk id="105" creationId="{E49D5531-2874-4AC6-A37C-D2F1617C825C}"/>
          </ac:cxnSpMkLst>
        </pc:cxnChg>
        <pc:cxnChg chg="add mod">
          <ac:chgData name="Mohammad Odeh" userId="70c7417f-6adf-42bb-822b-15e717a8dc9f" providerId="ADAL" clId="{C2596EA0-F7DF-4458-84CF-A2BCEE709D93}" dt="2019-10-21T22:22:22.826" v="3297" actId="164"/>
          <ac:cxnSpMkLst>
            <pc:docMk/>
            <pc:sldMk cId="1434504460" sldId="297"/>
            <ac:cxnSpMk id="106" creationId="{A48C6597-0570-485A-BA38-BA52E9E83A2A}"/>
          </ac:cxnSpMkLst>
        </pc:cxnChg>
        <pc:cxnChg chg="add mod">
          <ac:chgData name="Mohammad Odeh" userId="70c7417f-6adf-42bb-822b-15e717a8dc9f" providerId="ADAL" clId="{C2596EA0-F7DF-4458-84CF-A2BCEE709D93}" dt="2019-10-21T22:22:22.826" v="3297" actId="164"/>
          <ac:cxnSpMkLst>
            <pc:docMk/>
            <pc:sldMk cId="1434504460" sldId="297"/>
            <ac:cxnSpMk id="107" creationId="{162364C9-F850-44C1-A49A-0CFADB502EB3}"/>
          </ac:cxnSpMkLst>
        </pc:cxnChg>
        <pc:cxnChg chg="add mod">
          <ac:chgData name="Mohammad Odeh" userId="70c7417f-6adf-42bb-822b-15e717a8dc9f" providerId="ADAL" clId="{C2596EA0-F7DF-4458-84CF-A2BCEE709D93}" dt="2019-10-21T22:22:22.826" v="3297" actId="164"/>
          <ac:cxnSpMkLst>
            <pc:docMk/>
            <pc:sldMk cId="1434504460" sldId="297"/>
            <ac:cxnSpMk id="108" creationId="{FEC88183-2BC1-44B7-B56D-C1F185B77A78}"/>
          </ac:cxnSpMkLst>
        </pc:cxnChg>
        <pc:cxnChg chg="add mod">
          <ac:chgData name="Mohammad Odeh" userId="70c7417f-6adf-42bb-822b-15e717a8dc9f" providerId="ADAL" clId="{C2596EA0-F7DF-4458-84CF-A2BCEE709D93}" dt="2019-10-21T22:22:22.826" v="3297" actId="164"/>
          <ac:cxnSpMkLst>
            <pc:docMk/>
            <pc:sldMk cId="1434504460" sldId="297"/>
            <ac:cxnSpMk id="109" creationId="{E97F8998-8617-402C-9555-56FAB75F989C}"/>
          </ac:cxnSpMkLst>
        </pc:cxnChg>
        <pc:cxnChg chg="add mod">
          <ac:chgData name="Mohammad Odeh" userId="70c7417f-6adf-42bb-822b-15e717a8dc9f" providerId="ADAL" clId="{C2596EA0-F7DF-4458-84CF-A2BCEE709D93}" dt="2019-10-21T22:22:22.826" v="3297" actId="164"/>
          <ac:cxnSpMkLst>
            <pc:docMk/>
            <pc:sldMk cId="1434504460" sldId="297"/>
            <ac:cxnSpMk id="110" creationId="{96F52CB3-BD6F-404F-ACA1-47165C90E420}"/>
          </ac:cxnSpMkLst>
        </pc:cxnChg>
        <pc:cxnChg chg="add mod">
          <ac:chgData name="Mohammad Odeh" userId="70c7417f-6adf-42bb-822b-15e717a8dc9f" providerId="ADAL" clId="{C2596EA0-F7DF-4458-84CF-A2BCEE709D93}" dt="2019-10-21T22:22:22.826" v="3297" actId="164"/>
          <ac:cxnSpMkLst>
            <pc:docMk/>
            <pc:sldMk cId="1434504460" sldId="297"/>
            <ac:cxnSpMk id="111" creationId="{DFA3C223-8955-4FCF-9F8E-BBE870623510}"/>
          </ac:cxnSpMkLst>
        </pc:cxnChg>
        <pc:cxnChg chg="add mod">
          <ac:chgData name="Mohammad Odeh" userId="70c7417f-6adf-42bb-822b-15e717a8dc9f" providerId="ADAL" clId="{C2596EA0-F7DF-4458-84CF-A2BCEE709D93}" dt="2019-10-21T22:22:22.826" v="3297" actId="164"/>
          <ac:cxnSpMkLst>
            <pc:docMk/>
            <pc:sldMk cId="1434504460" sldId="297"/>
            <ac:cxnSpMk id="112" creationId="{6B3207B5-1A89-436A-A03E-C429CDEF3B6F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15" creationId="{55CE24C1-19FF-4EC9-892F-194DBEC2F0CE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16" creationId="{366A5BCF-5089-4304-9B2D-2A7D3B6B9021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17" creationId="{A9F124B2-DE82-40FD-A141-F434D913BFB3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18" creationId="{9BAAE2D5-483E-4D51-9260-8A733F8BCB33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19" creationId="{765FFEEC-9DF8-4E43-933C-58278B4FFF73}"/>
          </ac:cxnSpMkLst>
        </pc:cxnChg>
        <pc:cxnChg chg="del mod topLvl">
          <ac:chgData name="Mohammad Odeh" userId="70c7417f-6adf-42bb-822b-15e717a8dc9f" providerId="ADAL" clId="{C2596EA0-F7DF-4458-84CF-A2BCEE709D93}" dt="2019-10-21T22:22:54.992" v="3304" actId="478"/>
          <ac:cxnSpMkLst>
            <pc:docMk/>
            <pc:sldMk cId="1434504460" sldId="297"/>
            <ac:cxnSpMk id="120" creationId="{B735B9D8-0932-4A59-8544-04163C7CF6E8}"/>
          </ac:cxnSpMkLst>
        </pc:cxnChg>
        <pc:cxnChg chg="del mod topLvl">
          <ac:chgData name="Mohammad Odeh" userId="70c7417f-6adf-42bb-822b-15e717a8dc9f" providerId="ADAL" clId="{C2596EA0-F7DF-4458-84CF-A2BCEE709D93}" dt="2019-10-21T22:22:54.161" v="3303" actId="478"/>
          <ac:cxnSpMkLst>
            <pc:docMk/>
            <pc:sldMk cId="1434504460" sldId="297"/>
            <ac:cxnSpMk id="121" creationId="{DA3DD177-4341-4186-A817-4208AACBE22B}"/>
          </ac:cxnSpMkLst>
        </pc:cxnChg>
        <pc:cxnChg chg="del mod topLvl">
          <ac:chgData name="Mohammad Odeh" userId="70c7417f-6adf-42bb-822b-15e717a8dc9f" providerId="ADAL" clId="{C2596EA0-F7DF-4458-84CF-A2BCEE709D93}" dt="2019-10-21T22:23:29.444" v="3311" actId="478"/>
          <ac:cxnSpMkLst>
            <pc:docMk/>
            <pc:sldMk cId="1434504460" sldId="297"/>
            <ac:cxnSpMk id="132" creationId="{C834978E-5DD3-440B-BBB2-375DAADFA6B8}"/>
          </ac:cxnSpMkLst>
        </pc:cxnChg>
        <pc:cxnChg chg="del mod topLvl">
          <ac:chgData name="Mohammad Odeh" userId="70c7417f-6adf-42bb-822b-15e717a8dc9f" providerId="ADAL" clId="{C2596EA0-F7DF-4458-84CF-A2BCEE709D93}" dt="2019-10-21T22:23:30.252" v="3312" actId="478"/>
          <ac:cxnSpMkLst>
            <pc:docMk/>
            <pc:sldMk cId="1434504460" sldId="297"/>
            <ac:cxnSpMk id="133" creationId="{397BC600-9755-4A46-BA1D-AFE1A82C5183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34" creationId="{975C2790-74FA-4CFE-A4F6-14DC100E6D24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35" creationId="{11739E6C-7C6A-4C1F-9327-BD8E83A0047C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36" creationId="{81D91EFB-B8E3-40C3-9536-812383092B7D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37" creationId="{045E9E29-19B3-473C-B1CE-4983C089B9A0}"/>
          </ac:cxnSpMkLst>
        </pc:cxnChg>
        <pc:cxnChg chg="mod topLvl">
          <ac:chgData name="Mohammad Odeh" userId="70c7417f-6adf-42bb-822b-15e717a8dc9f" providerId="ADAL" clId="{C2596EA0-F7DF-4458-84CF-A2BCEE709D93}" dt="2019-10-21T22:25:47.513" v="3389" actId="1038"/>
          <ac:cxnSpMkLst>
            <pc:docMk/>
            <pc:sldMk cId="1434504460" sldId="297"/>
            <ac:cxnSpMk id="138" creationId="{A9205B30-D829-4882-840E-6770BB323F89}"/>
          </ac:cxnSpMkLst>
        </pc:cxnChg>
      </pc:sldChg>
    </pc:docChg>
  </pc:docChgLst>
  <pc:docChgLst>
    <pc:chgData name="Mohammad Odeh" userId="70c7417f-6adf-42bb-822b-15e717a8dc9f" providerId="ADAL" clId="{D7D5DBB8-2E84-3D44-8681-D37E5583B5DB}"/>
    <pc:docChg chg="undo custSel modSld">
      <pc:chgData name="Mohammad Odeh" userId="70c7417f-6adf-42bb-822b-15e717a8dc9f" providerId="ADAL" clId="{D7D5DBB8-2E84-3D44-8681-D37E5583B5DB}" dt="2019-09-30T21:34:01.398" v="24"/>
      <pc:docMkLst>
        <pc:docMk/>
      </pc:docMkLst>
      <pc:sldChg chg="addSp delSp modSp">
        <pc:chgData name="Mohammad Odeh" userId="70c7417f-6adf-42bb-822b-15e717a8dc9f" providerId="ADAL" clId="{D7D5DBB8-2E84-3D44-8681-D37E5583B5DB}" dt="2019-09-30T21:34:01.398" v="24"/>
        <pc:sldMkLst>
          <pc:docMk/>
          <pc:sldMk cId="3487430003" sldId="282"/>
        </pc:sldMkLst>
        <pc:spChg chg="mod">
          <ac:chgData name="Mohammad Odeh" userId="70c7417f-6adf-42bb-822b-15e717a8dc9f" providerId="ADAL" clId="{D7D5DBB8-2E84-3D44-8681-D37E5583B5DB}" dt="2019-09-30T21:33:15.738" v="1" actId="1076"/>
          <ac:spMkLst>
            <pc:docMk/>
            <pc:sldMk cId="3487430003" sldId="282"/>
            <ac:spMk id="3" creationId="{00000000-0000-0000-0000-000000000000}"/>
          </ac:spMkLst>
        </pc:spChg>
        <pc:spChg chg="add del">
          <ac:chgData name="Mohammad Odeh" userId="70c7417f-6adf-42bb-822b-15e717a8dc9f" providerId="ADAL" clId="{D7D5DBB8-2E84-3D44-8681-D37E5583B5DB}" dt="2019-09-30T21:33:57.918" v="14" actId="27957"/>
          <ac:spMkLst>
            <pc:docMk/>
            <pc:sldMk cId="3487430003" sldId="282"/>
            <ac:spMk id="18" creationId="{CDD521D6-71E5-4CFE-A075-7C26FB3B527B}"/>
          </ac:spMkLst>
        </pc:spChg>
        <pc:inkChg chg="add del">
          <ac:chgData name="Mohammad Odeh" userId="70c7417f-6adf-42bb-822b-15e717a8dc9f" providerId="ADAL" clId="{D7D5DBB8-2E84-3D44-8681-D37E5583B5DB}" dt="2019-09-30T21:34:01.398" v="24"/>
          <ac:inkMkLst>
            <pc:docMk/>
            <pc:sldMk cId="3487430003" sldId="282"/>
            <ac:inkMk id="6" creationId="{74214CB3-29F3-FB4B-99EA-1A89BB0C7F77}"/>
          </ac:inkMkLst>
        </pc:inkChg>
        <pc:inkChg chg="add del">
          <ac:chgData name="Mohammad Odeh" userId="70c7417f-6adf-42bb-822b-15e717a8dc9f" providerId="ADAL" clId="{D7D5DBB8-2E84-3D44-8681-D37E5583B5DB}" dt="2019-09-30T21:34:01.053" v="23"/>
          <ac:inkMkLst>
            <pc:docMk/>
            <pc:sldMk cId="3487430003" sldId="282"/>
            <ac:inkMk id="7" creationId="{86315D7A-29BC-1F43-9716-9CF55FA7FCE2}"/>
          </ac:inkMkLst>
        </pc:inkChg>
        <pc:inkChg chg="add del">
          <ac:chgData name="Mohammad Odeh" userId="70c7417f-6adf-42bb-822b-15e717a8dc9f" providerId="ADAL" clId="{D7D5DBB8-2E84-3D44-8681-D37E5583B5DB}" dt="2019-09-30T21:34:00.759" v="22"/>
          <ac:inkMkLst>
            <pc:docMk/>
            <pc:sldMk cId="3487430003" sldId="282"/>
            <ac:inkMk id="8" creationId="{17E44DBB-C2C6-6541-B945-05AEA11F24A8}"/>
          </ac:inkMkLst>
        </pc:inkChg>
        <pc:inkChg chg="add del">
          <ac:chgData name="Mohammad Odeh" userId="70c7417f-6adf-42bb-822b-15e717a8dc9f" providerId="ADAL" clId="{D7D5DBB8-2E84-3D44-8681-D37E5583B5DB}" dt="2019-09-30T21:34:00.459" v="21"/>
          <ac:inkMkLst>
            <pc:docMk/>
            <pc:sldMk cId="3487430003" sldId="282"/>
            <ac:inkMk id="9" creationId="{92ECFDB1-C5DA-4548-86F8-966A375C74DF}"/>
          </ac:inkMkLst>
        </pc:inkChg>
        <pc:inkChg chg="add del">
          <ac:chgData name="Mohammad Odeh" userId="70c7417f-6adf-42bb-822b-15e717a8dc9f" providerId="ADAL" clId="{D7D5DBB8-2E84-3D44-8681-D37E5583B5DB}" dt="2019-09-30T21:34:00.257" v="20"/>
          <ac:inkMkLst>
            <pc:docMk/>
            <pc:sldMk cId="3487430003" sldId="282"/>
            <ac:inkMk id="10" creationId="{F1BF9F4C-E2C9-AA46-8AC7-A230B45268A4}"/>
          </ac:inkMkLst>
        </pc:inkChg>
        <pc:inkChg chg="add del">
          <ac:chgData name="Mohammad Odeh" userId="70c7417f-6adf-42bb-822b-15e717a8dc9f" providerId="ADAL" clId="{D7D5DBB8-2E84-3D44-8681-D37E5583B5DB}" dt="2019-09-30T21:33:59.986" v="19"/>
          <ac:inkMkLst>
            <pc:docMk/>
            <pc:sldMk cId="3487430003" sldId="282"/>
            <ac:inkMk id="11" creationId="{0F413A9B-60C1-4948-86D4-201CC551693E}"/>
          </ac:inkMkLst>
        </pc:inkChg>
        <pc:inkChg chg="add del">
          <ac:chgData name="Mohammad Odeh" userId="70c7417f-6adf-42bb-822b-15e717a8dc9f" providerId="ADAL" clId="{D7D5DBB8-2E84-3D44-8681-D37E5583B5DB}" dt="2019-09-30T21:33:59.617" v="18"/>
          <ac:inkMkLst>
            <pc:docMk/>
            <pc:sldMk cId="3487430003" sldId="282"/>
            <ac:inkMk id="12" creationId="{AC565B4D-893A-0247-AE8A-673A8C607EC4}"/>
          </ac:inkMkLst>
        </pc:inkChg>
        <pc:inkChg chg="add del">
          <ac:chgData name="Mohammad Odeh" userId="70c7417f-6adf-42bb-822b-15e717a8dc9f" providerId="ADAL" clId="{D7D5DBB8-2E84-3D44-8681-D37E5583B5DB}" dt="2019-09-30T21:33:59.281" v="17"/>
          <ac:inkMkLst>
            <pc:docMk/>
            <pc:sldMk cId="3487430003" sldId="282"/>
            <ac:inkMk id="13" creationId="{A510818B-1204-314E-83E4-DDC52747F5F7}"/>
          </ac:inkMkLst>
        </pc:inkChg>
        <pc:inkChg chg="add del">
          <ac:chgData name="Mohammad Odeh" userId="70c7417f-6adf-42bb-822b-15e717a8dc9f" providerId="ADAL" clId="{D7D5DBB8-2E84-3D44-8681-D37E5583B5DB}" dt="2019-09-30T21:33:58.905" v="16"/>
          <ac:inkMkLst>
            <pc:docMk/>
            <pc:sldMk cId="3487430003" sldId="282"/>
            <ac:inkMk id="14" creationId="{61B3CF8B-F5AE-7143-B5C0-D6662556EAE5}"/>
          </ac:inkMkLst>
        </pc:inkChg>
        <pc:inkChg chg="add del">
          <ac:chgData name="Mohammad Odeh" userId="70c7417f-6adf-42bb-822b-15e717a8dc9f" providerId="ADAL" clId="{D7D5DBB8-2E84-3D44-8681-D37E5583B5DB}" dt="2019-09-30T21:33:58.289" v="15"/>
          <ac:inkMkLst>
            <pc:docMk/>
            <pc:sldMk cId="3487430003" sldId="282"/>
            <ac:inkMk id="15" creationId="{E97261C9-0D83-C847-8165-EB0BD9B5A1CC}"/>
          </ac:inkMkLst>
        </pc:inkChg>
        <pc:inkChg chg="add del mod reco">
          <ac:chgData name="Mohammad Odeh" userId="70c7417f-6adf-42bb-822b-15e717a8dc9f" providerId="ADAL" clId="{D7D5DBB8-2E84-3D44-8681-D37E5583B5DB}" dt="2019-09-30T21:33:58.289" v="15"/>
          <ac:inkMkLst>
            <pc:docMk/>
            <pc:sldMk cId="3487430003" sldId="282"/>
            <ac:inkMk id="16" creationId="{5056CA8E-DF5A-624B-90E0-F8CD993F43F1}"/>
          </ac:inkMkLst>
        </pc:inkChg>
      </pc:sldChg>
    </pc:docChg>
  </pc:docChgLst>
  <pc:docChgLst>
    <pc:chgData name="Mohammad Odeh" userId="70c7417f-6adf-42bb-822b-15e717a8dc9f" providerId="ADAL" clId="{1FD7D69E-681C-4EAD-BC8C-C0DD08EE94EF}"/>
    <pc:docChg chg="undo redo custSel addSld delSld modSld sldOrd addMainMaster delMainMaster">
      <pc:chgData name="Mohammad Odeh" userId="70c7417f-6adf-42bb-822b-15e717a8dc9f" providerId="ADAL" clId="{1FD7D69E-681C-4EAD-BC8C-C0DD08EE94EF}" dt="2020-03-22T22:47:46.069" v="7251" actId="20577"/>
      <pc:docMkLst>
        <pc:docMk/>
      </pc:docMkLst>
      <pc:sldChg chg="addSp delSp modSp add del">
        <pc:chgData name="Mohammad Odeh" userId="70c7417f-6adf-42bb-822b-15e717a8dc9f" providerId="ADAL" clId="{1FD7D69E-681C-4EAD-BC8C-C0DD08EE94EF}" dt="2020-03-19T21:05:46.855" v="3618" actId="47"/>
        <pc:sldMkLst>
          <pc:docMk/>
          <pc:sldMk cId="281089982" sldId="256"/>
        </pc:sldMkLst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4" creationId="{6916C77B-681C-4231-B9E4-087E5C555AE0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14" creationId="{1D0258C5-9FEB-4F6B-9CB6-3141CA9ABA19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15" creationId="{FE50454B-B5D0-4777-81BD-3C6B0C984549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22" creationId="{6593CB44-5157-467B-8EAB-D2E410F49CB3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31" creationId="{6759DB98-CBAF-47F6-8B02-14CA5DD8C9D0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58" creationId="{BA05F085-BE0A-41B8-B620-39F4DE60FAAA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59" creationId="{21A2FD60-3492-421B-A0ED-373D6E29377C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0" creationId="{39AAA1CD-378B-4759-8B4D-8FE984437304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1" creationId="{78A9D201-20BA-49F5-93C9-2B2DE92C5022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2" creationId="{B861F3F0-24F3-496F-B67C-2ACA25C0C82D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3" creationId="{63D469C5-5221-445B-B298-546577D42EF4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4" creationId="{BF8E5314-A4AC-4B71-9714-9BA19301DA7D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5" creationId="{90851ABE-E78E-4BE4-9B28-E6C4E095CB25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6" creationId="{B0A4C5BA-199F-47DC-BEF2-F460045CCC55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7" creationId="{58A2FFC3-3098-4B0A-8002-F1406C6A88E9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8" creationId="{246BFF2F-3E08-4AED-AF7B-1B4E25491C91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69" creationId="{7E9CE058-6BCF-46F1-82A9-4AAFDCA68D52}"/>
          </ac:spMkLst>
        </pc:spChg>
        <pc:spChg chg="mod">
          <ac:chgData name="Mohammad Odeh" userId="70c7417f-6adf-42bb-822b-15e717a8dc9f" providerId="ADAL" clId="{1FD7D69E-681C-4EAD-BC8C-C0DD08EE94EF}" dt="2020-03-19T21:02:49.071" v="3573" actId="164"/>
          <ac:spMkLst>
            <pc:docMk/>
            <pc:sldMk cId="281089982" sldId="256"/>
            <ac:spMk id="70" creationId="{589EDC9D-F05B-4D38-B0C4-C8A7060F6075}"/>
          </ac:spMkLst>
        </pc:spChg>
        <pc:grpChg chg="add mod">
          <ac:chgData name="Mohammad Odeh" userId="70c7417f-6adf-42bb-822b-15e717a8dc9f" providerId="ADAL" clId="{1FD7D69E-681C-4EAD-BC8C-C0DD08EE94EF}" dt="2020-03-19T21:02:03.405" v="3563" actId="164"/>
          <ac:grpSpMkLst>
            <pc:docMk/>
            <pc:sldMk cId="281089982" sldId="256"/>
            <ac:grpSpMk id="2" creationId="{0E73E3DE-F5B7-488A-9EFF-ABA1684340C4}"/>
          </ac:grpSpMkLst>
        </pc:grpChg>
        <pc:grpChg chg="add mod">
          <ac:chgData name="Mohammad Odeh" userId="70c7417f-6adf-42bb-822b-15e717a8dc9f" providerId="ADAL" clId="{1FD7D69E-681C-4EAD-BC8C-C0DD08EE94EF}" dt="2020-03-19T21:02:49.071" v="3573" actId="164"/>
          <ac:grpSpMkLst>
            <pc:docMk/>
            <pc:sldMk cId="281089982" sldId="256"/>
            <ac:grpSpMk id="5" creationId="{3BD14A7A-86BC-4D40-98F3-512477B31DF5}"/>
          </ac:grpSpMkLst>
        </pc:grpChg>
        <pc:grpChg chg="add del mod">
          <ac:chgData name="Mohammad Odeh" userId="70c7417f-6adf-42bb-822b-15e717a8dc9f" providerId="ADAL" clId="{1FD7D69E-681C-4EAD-BC8C-C0DD08EE94EF}" dt="2020-03-19T21:02:02.891" v="3562"/>
          <ac:grpSpMkLst>
            <pc:docMk/>
            <pc:sldMk cId="281089982" sldId="256"/>
            <ac:grpSpMk id="37" creationId="{09393B00-BDB2-40B4-A3E6-CDA4244C9C5D}"/>
          </ac:grpSpMkLst>
        </pc:grpChg>
        <pc:grpChg chg="add del mod">
          <ac:chgData name="Mohammad Odeh" userId="70c7417f-6adf-42bb-822b-15e717a8dc9f" providerId="ADAL" clId="{1FD7D69E-681C-4EAD-BC8C-C0DD08EE94EF}" dt="2020-03-19T21:03:11.960" v="3581"/>
          <ac:grpSpMkLst>
            <pc:docMk/>
            <pc:sldMk cId="281089982" sldId="256"/>
            <ac:grpSpMk id="94" creationId="{1DAD8BE9-51D0-42B1-B601-3DD12453C42B}"/>
          </ac:grpSpMkLst>
        </pc:grpChg>
        <pc:picChg chg="add del">
          <ac:chgData name="Mohammad Odeh" userId="70c7417f-6adf-42bb-822b-15e717a8dc9f" providerId="ADAL" clId="{1FD7D69E-681C-4EAD-BC8C-C0DD08EE94EF}" dt="2020-03-19T21:02:12.508" v="3565" actId="478"/>
          <ac:picMkLst>
            <pc:docMk/>
            <pc:sldMk cId="281089982" sldId="256"/>
            <ac:picMk id="3" creationId="{7E6CD582-365D-4606-BFAB-E3BF24FE10CE}"/>
          </ac:picMkLst>
        </pc:pic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6" creationId="{43F61DB7-1657-4548-A70E-7E47B812CD46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10" creationId="{AED084CF-DF41-4DAA-825F-5F35070113CE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12" creationId="{24C0B74D-4357-4407-A916-37681C252074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17" creationId="{1702D208-32F5-4163-9AF8-7691E575A127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24" creationId="{44297454-7040-4CDB-ABA5-CFC0A3ED08B2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47" creationId="{ADBB6A4D-D16D-47DA-9E41-C125F3A530CA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49" creationId="{C29ADA85-6C96-41EA-A476-ADF713DC43C2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0" creationId="{FBE62475-9E0E-47B9-AC04-6FAF0966D8E8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1" creationId="{9C46B763-3BAB-4E87-B1E2-3F1F8F4BD5B9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2" creationId="{57920FE1-641C-4B81-BC51-B0DF824B0084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3" creationId="{5972B7FD-82D8-472C-8381-7BBF68D1C496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4" creationId="{EDC1C771-ABE0-4E73-9F08-79A4D8F9F8D2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5" creationId="{2D93C022-3164-48CE-96C4-40D73080FE0A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6" creationId="{1523BA83-5060-49F2-BAF0-EA74D4DF42CC}"/>
          </ac:cxnSpMkLst>
        </pc:cxnChg>
        <pc:cxnChg chg="mod">
          <ac:chgData name="Mohammad Odeh" userId="70c7417f-6adf-42bb-822b-15e717a8dc9f" providerId="ADAL" clId="{1FD7D69E-681C-4EAD-BC8C-C0DD08EE94EF}" dt="2020-03-19T21:02:49.071" v="3573" actId="164"/>
          <ac:cxnSpMkLst>
            <pc:docMk/>
            <pc:sldMk cId="281089982" sldId="256"/>
            <ac:cxnSpMk id="57" creationId="{CC74B124-3D5B-4648-A244-995901393E25}"/>
          </ac:cxnSpMkLst>
        </pc:cxnChg>
      </pc:sldChg>
      <pc:sldChg chg="addSp modSp">
        <pc:chgData name="Mohammad Odeh" userId="70c7417f-6adf-42bb-822b-15e717a8dc9f" providerId="ADAL" clId="{1FD7D69E-681C-4EAD-BC8C-C0DD08EE94EF}" dt="2020-03-21T20:33:28.864" v="4649" actId="20577"/>
        <pc:sldMkLst>
          <pc:docMk/>
          <pc:sldMk cId="4771770" sldId="262"/>
        </pc:sldMkLst>
        <pc:spChg chg="mod">
          <ac:chgData name="Mohammad Odeh" userId="70c7417f-6adf-42bb-822b-15e717a8dc9f" providerId="ADAL" clId="{1FD7D69E-681C-4EAD-BC8C-C0DD08EE94EF}" dt="2020-03-21T20:33:28.864" v="4649" actId="20577"/>
          <ac:spMkLst>
            <pc:docMk/>
            <pc:sldMk cId="4771770" sldId="262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13T20:10:12.068" v="2698" actId="27636"/>
          <ac:spMkLst>
            <pc:docMk/>
            <pc:sldMk cId="4771770" sldId="262"/>
            <ac:spMk id="3" creationId="{00000000-0000-0000-0000-000000000000}"/>
          </ac:spMkLst>
        </pc:spChg>
        <pc:spChg chg="add mod">
          <ac:chgData name="Mohammad Odeh" userId="70c7417f-6adf-42bb-822b-15e717a8dc9f" providerId="ADAL" clId="{1FD7D69E-681C-4EAD-BC8C-C0DD08EE94EF}" dt="2020-03-13T20:10:04.556" v="2696" actId="20577"/>
          <ac:spMkLst>
            <pc:docMk/>
            <pc:sldMk cId="4771770" sldId="262"/>
            <ac:spMk id="6" creationId="{674F658E-AF46-46DF-8659-2A763ED94AFA}"/>
          </ac:spMkLst>
        </pc:spChg>
        <pc:cxnChg chg="add mod">
          <ac:chgData name="Mohammad Odeh" userId="70c7417f-6adf-42bb-822b-15e717a8dc9f" providerId="ADAL" clId="{1FD7D69E-681C-4EAD-BC8C-C0DD08EE94EF}" dt="2020-03-13T19:44:44.423" v="2356" actId="1076"/>
          <ac:cxnSpMkLst>
            <pc:docMk/>
            <pc:sldMk cId="4771770" sldId="262"/>
            <ac:cxnSpMk id="7" creationId="{B478B5EA-57A4-45B0-A0D8-E503A6E37ECC}"/>
          </ac:cxnSpMkLst>
        </pc:cxnChg>
      </pc:sldChg>
      <pc:sldChg chg="modSp ord">
        <pc:chgData name="Mohammad Odeh" userId="70c7417f-6adf-42bb-822b-15e717a8dc9f" providerId="ADAL" clId="{1FD7D69E-681C-4EAD-BC8C-C0DD08EE94EF}" dt="2020-03-21T21:41:25.017" v="5400" actId="20577"/>
        <pc:sldMkLst>
          <pc:docMk/>
          <pc:sldMk cId="1674422526" sldId="264"/>
        </pc:sldMkLst>
        <pc:spChg chg="mod">
          <ac:chgData name="Mohammad Odeh" userId="70c7417f-6adf-42bb-822b-15e717a8dc9f" providerId="ADAL" clId="{1FD7D69E-681C-4EAD-BC8C-C0DD08EE94EF}" dt="2020-03-21T21:41:25.017" v="5400" actId="20577"/>
          <ac:spMkLst>
            <pc:docMk/>
            <pc:sldMk cId="1674422526" sldId="264"/>
            <ac:spMk id="8" creationId="{17D9E7B1-96FC-4C44-8FCF-EADAA90786A5}"/>
          </ac:spMkLst>
        </pc:spChg>
      </pc:sldChg>
      <pc:sldChg chg="addSp delSp modSp">
        <pc:chgData name="Mohammad Odeh" userId="70c7417f-6adf-42bb-822b-15e717a8dc9f" providerId="ADAL" clId="{1FD7D69E-681C-4EAD-BC8C-C0DD08EE94EF}" dt="2020-03-13T17:26:19.476" v="449" actId="1076"/>
        <pc:sldMkLst>
          <pc:docMk/>
          <pc:sldMk cId="798648684" sldId="267"/>
        </pc:sldMkLst>
        <pc:spChg chg="del mod">
          <ac:chgData name="Mohammad Odeh" userId="70c7417f-6adf-42bb-822b-15e717a8dc9f" providerId="ADAL" clId="{1FD7D69E-681C-4EAD-BC8C-C0DD08EE94EF}" dt="2020-03-13T17:18:42.098" v="315" actId="478"/>
          <ac:spMkLst>
            <pc:docMk/>
            <pc:sldMk cId="798648684" sldId="267"/>
            <ac:spMk id="2" creationId="{00000000-0000-0000-0000-000000000000}"/>
          </ac:spMkLst>
        </pc:spChg>
        <pc:spChg chg="add mod">
          <ac:chgData name="Mohammad Odeh" userId="70c7417f-6adf-42bb-822b-15e717a8dc9f" providerId="ADAL" clId="{1FD7D69E-681C-4EAD-BC8C-C0DD08EE94EF}" dt="2020-03-13T17:26:19.476" v="449" actId="1076"/>
          <ac:spMkLst>
            <pc:docMk/>
            <pc:sldMk cId="798648684" sldId="267"/>
            <ac:spMk id="3" creationId="{F02DEA5B-AECB-4F82-BF69-742EC62B51A9}"/>
          </ac:spMkLst>
        </pc:spChg>
        <pc:spChg chg="add mod">
          <ac:chgData name="Mohammad Odeh" userId="70c7417f-6adf-42bb-822b-15e717a8dc9f" providerId="ADAL" clId="{1FD7D69E-681C-4EAD-BC8C-C0DD08EE94EF}" dt="2020-03-13T17:18:07.171" v="311" actId="20577"/>
          <ac:spMkLst>
            <pc:docMk/>
            <pc:sldMk cId="798648684" sldId="267"/>
            <ac:spMk id="5" creationId="{8672A2A8-A7C0-43E3-8003-09C9178DCFA0}"/>
          </ac:spMkLst>
        </pc:spChg>
        <pc:spChg chg="add del mod">
          <ac:chgData name="Mohammad Odeh" userId="70c7417f-6adf-42bb-822b-15e717a8dc9f" providerId="ADAL" clId="{1FD7D69E-681C-4EAD-BC8C-C0DD08EE94EF}" dt="2020-03-13T17:18:48.469" v="316" actId="478"/>
          <ac:spMkLst>
            <pc:docMk/>
            <pc:sldMk cId="798648684" sldId="267"/>
            <ac:spMk id="8" creationId="{FFAB5735-6FCD-4E6E-9381-E8915AA408F9}"/>
          </ac:spMkLst>
        </pc:spChg>
        <pc:spChg chg="add mod">
          <ac:chgData name="Mohammad Odeh" userId="70c7417f-6adf-42bb-822b-15e717a8dc9f" providerId="ADAL" clId="{1FD7D69E-681C-4EAD-BC8C-C0DD08EE94EF}" dt="2020-03-13T17:25:52.778" v="446" actId="1076"/>
          <ac:spMkLst>
            <pc:docMk/>
            <pc:sldMk cId="798648684" sldId="267"/>
            <ac:spMk id="11" creationId="{29343A9E-F736-4C3E-A05E-1761BB5836A4}"/>
          </ac:spMkLst>
        </pc:spChg>
        <pc:picChg chg="mod">
          <ac:chgData name="Mohammad Odeh" userId="70c7417f-6adf-42bb-822b-15e717a8dc9f" providerId="ADAL" clId="{1FD7D69E-681C-4EAD-BC8C-C0DD08EE94EF}" dt="2020-03-13T17:23:49.350" v="436" actId="1076"/>
          <ac:picMkLst>
            <pc:docMk/>
            <pc:sldMk cId="798648684" sldId="267"/>
            <ac:picMk id="7" creationId="{00000000-0000-0000-0000-000000000000}"/>
          </ac:picMkLst>
        </pc:picChg>
        <pc:picChg chg="add mod">
          <ac:chgData name="Mohammad Odeh" userId="70c7417f-6adf-42bb-822b-15e717a8dc9f" providerId="ADAL" clId="{1FD7D69E-681C-4EAD-BC8C-C0DD08EE94EF}" dt="2020-03-13T17:22:49.471" v="407" actId="1076"/>
          <ac:picMkLst>
            <pc:docMk/>
            <pc:sldMk cId="798648684" sldId="267"/>
            <ac:picMk id="10" creationId="{A1F5F37F-6721-4834-B472-10CE9DD57B81}"/>
          </ac:picMkLst>
        </pc:picChg>
      </pc:sldChg>
      <pc:sldChg chg="addSp delSp modSp">
        <pc:chgData name="Mohammad Odeh" userId="70c7417f-6adf-42bb-822b-15e717a8dc9f" providerId="ADAL" clId="{1FD7D69E-681C-4EAD-BC8C-C0DD08EE94EF}" dt="2020-03-21T21:44:40.323" v="5443" actId="20577"/>
        <pc:sldMkLst>
          <pc:docMk/>
          <pc:sldMk cId="4237476952" sldId="283"/>
        </pc:sldMkLst>
        <pc:spChg chg="mod">
          <ac:chgData name="Mohammad Odeh" userId="70c7417f-6adf-42bb-822b-15e717a8dc9f" providerId="ADAL" clId="{1FD7D69E-681C-4EAD-BC8C-C0DD08EE94EF}" dt="2020-03-21T20:31:51.619" v="4588"/>
          <ac:spMkLst>
            <pc:docMk/>
            <pc:sldMk cId="4237476952" sldId="283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0:58:34.857" v="5080" actId="6549"/>
          <ac:spMkLst>
            <pc:docMk/>
            <pc:sldMk cId="4237476952" sldId="283"/>
            <ac:spMk id="3" creationId="{00000000-0000-0000-0000-000000000000}"/>
          </ac:spMkLst>
        </pc:spChg>
        <pc:spChg chg="add del">
          <ac:chgData name="Mohammad Odeh" userId="70c7417f-6adf-42bb-822b-15e717a8dc9f" providerId="ADAL" clId="{1FD7D69E-681C-4EAD-BC8C-C0DD08EE94EF}" dt="2020-03-19T19:43:01.552" v="3270" actId="478"/>
          <ac:spMkLst>
            <pc:docMk/>
            <pc:sldMk cId="4237476952" sldId="283"/>
            <ac:spMk id="6" creationId="{093A8392-8B93-40F6-93AA-9DDD8A25834E}"/>
          </ac:spMkLst>
        </pc:spChg>
        <pc:spChg chg="add mod">
          <ac:chgData name="Mohammad Odeh" userId="70c7417f-6adf-42bb-822b-15e717a8dc9f" providerId="ADAL" clId="{1FD7D69E-681C-4EAD-BC8C-C0DD08EE94EF}" dt="2020-03-21T21:44:40.323" v="5443" actId="20577"/>
          <ac:spMkLst>
            <pc:docMk/>
            <pc:sldMk cId="4237476952" sldId="283"/>
            <ac:spMk id="7" creationId="{EAC826BC-070F-42AA-BB03-998F718C23E4}"/>
          </ac:spMkLst>
        </pc:spChg>
      </pc:sldChg>
      <pc:sldChg chg="modSp">
        <pc:chgData name="Mohammad Odeh" userId="70c7417f-6adf-42bb-822b-15e717a8dc9f" providerId="ADAL" clId="{1FD7D69E-681C-4EAD-BC8C-C0DD08EE94EF}" dt="2020-03-21T20:33:39.634" v="4651"/>
        <pc:sldMkLst>
          <pc:docMk/>
          <pc:sldMk cId="428253791" sldId="284"/>
        </pc:sldMkLst>
        <pc:spChg chg="mod">
          <ac:chgData name="Mohammad Odeh" userId="70c7417f-6adf-42bb-822b-15e717a8dc9f" providerId="ADAL" clId="{1FD7D69E-681C-4EAD-BC8C-C0DD08EE94EF}" dt="2020-03-21T20:33:39.634" v="4651"/>
          <ac:spMkLst>
            <pc:docMk/>
            <pc:sldMk cId="428253791" sldId="284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13T20:14:31.594" v="2829" actId="20577"/>
          <ac:spMkLst>
            <pc:docMk/>
            <pc:sldMk cId="428253791" sldId="284"/>
            <ac:spMk id="3" creationId="{00000000-0000-0000-0000-000000000000}"/>
          </ac:spMkLst>
        </pc:spChg>
      </pc:sldChg>
      <pc:sldChg chg="del ord">
        <pc:chgData name="Mohammad Odeh" userId="70c7417f-6adf-42bb-822b-15e717a8dc9f" providerId="ADAL" clId="{1FD7D69E-681C-4EAD-BC8C-C0DD08EE94EF}" dt="2020-03-21T22:06:21.630" v="5743" actId="47"/>
        <pc:sldMkLst>
          <pc:docMk/>
          <pc:sldMk cId="3767173011" sldId="285"/>
        </pc:sldMkLst>
      </pc:sldChg>
      <pc:sldChg chg="modSp">
        <pc:chgData name="Mohammad Odeh" userId="70c7417f-6adf-42bb-822b-15e717a8dc9f" providerId="ADAL" clId="{1FD7D69E-681C-4EAD-BC8C-C0DD08EE94EF}" dt="2020-03-22T22:47:46.069" v="7251" actId="20577"/>
        <pc:sldMkLst>
          <pc:docMk/>
          <pc:sldMk cId="68830793" sldId="291"/>
        </pc:sldMkLst>
        <pc:spChg chg="mod">
          <ac:chgData name="Mohammad Odeh" userId="70c7417f-6adf-42bb-822b-15e717a8dc9f" providerId="ADAL" clId="{1FD7D69E-681C-4EAD-BC8C-C0DD08EE94EF}" dt="2020-03-21T20:32:11.484" v="4606"/>
          <ac:spMkLst>
            <pc:docMk/>
            <pc:sldMk cId="68830793" sldId="291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2T22:47:46.069" v="7251" actId="20577"/>
          <ac:spMkLst>
            <pc:docMk/>
            <pc:sldMk cId="68830793" sldId="291"/>
            <ac:spMk id="3" creationId="{00000000-0000-0000-0000-000000000000}"/>
          </ac:spMkLst>
        </pc:spChg>
      </pc:sldChg>
      <pc:sldChg chg="modSp">
        <pc:chgData name="Mohammad Odeh" userId="70c7417f-6adf-42bb-822b-15e717a8dc9f" providerId="ADAL" clId="{1FD7D69E-681C-4EAD-BC8C-C0DD08EE94EF}" dt="2020-03-21T20:32:16.359" v="4607"/>
        <pc:sldMkLst>
          <pc:docMk/>
          <pc:sldMk cId="2962486793" sldId="292"/>
        </pc:sldMkLst>
        <pc:spChg chg="mod">
          <ac:chgData name="Mohammad Odeh" userId="70c7417f-6adf-42bb-822b-15e717a8dc9f" providerId="ADAL" clId="{1FD7D69E-681C-4EAD-BC8C-C0DD08EE94EF}" dt="2020-03-21T20:32:16.359" v="4607"/>
          <ac:spMkLst>
            <pc:docMk/>
            <pc:sldMk cId="2962486793" sldId="292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18:42:58.622" v="3913" actId="122"/>
          <ac:spMkLst>
            <pc:docMk/>
            <pc:sldMk cId="2962486793" sldId="292"/>
            <ac:spMk id="3" creationId="{00000000-0000-0000-0000-000000000000}"/>
          </ac:spMkLst>
        </pc:spChg>
      </pc:sldChg>
      <pc:sldChg chg="addSp delSp modSp">
        <pc:chgData name="Mohammad Odeh" userId="70c7417f-6adf-42bb-822b-15e717a8dc9f" providerId="ADAL" clId="{1FD7D69E-681C-4EAD-BC8C-C0DD08EE94EF}" dt="2020-03-22T22:06:12.679" v="7211" actId="20577"/>
        <pc:sldMkLst>
          <pc:docMk/>
          <pc:sldMk cId="2188431358" sldId="293"/>
        </pc:sldMkLst>
        <pc:spChg chg="mod">
          <ac:chgData name="Mohammad Odeh" userId="70c7417f-6adf-42bb-822b-15e717a8dc9f" providerId="ADAL" clId="{1FD7D69E-681C-4EAD-BC8C-C0DD08EE94EF}" dt="2020-03-21T20:32:04.126" v="4605" actId="20577"/>
          <ac:spMkLst>
            <pc:docMk/>
            <pc:sldMk cId="2188431358" sldId="293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2T22:06:12.679" v="7211" actId="20577"/>
          <ac:spMkLst>
            <pc:docMk/>
            <pc:sldMk cId="2188431358" sldId="293"/>
            <ac:spMk id="3" creationId="{00000000-0000-0000-0000-000000000000}"/>
          </ac:spMkLst>
        </pc:spChg>
        <pc:grpChg chg="add del">
          <ac:chgData name="Mohammad Odeh" userId="70c7417f-6adf-42bb-822b-15e717a8dc9f" providerId="ADAL" clId="{1FD7D69E-681C-4EAD-BC8C-C0DD08EE94EF}" dt="2020-03-19T21:01:39.589" v="3552"/>
          <ac:grpSpMkLst>
            <pc:docMk/>
            <pc:sldMk cId="2188431358" sldId="293"/>
            <ac:grpSpMk id="13" creationId="{04B80A30-753B-4AB5-B69A-6274E51E881B}"/>
          </ac:grpSpMkLst>
        </pc:grpChg>
        <pc:grpChg chg="add del mod">
          <ac:chgData name="Mohammad Odeh" userId="70c7417f-6adf-42bb-822b-15e717a8dc9f" providerId="ADAL" clId="{1FD7D69E-681C-4EAD-BC8C-C0DD08EE94EF}" dt="2020-03-19T21:02:01.187" v="3560"/>
          <ac:grpSpMkLst>
            <pc:docMk/>
            <pc:sldMk cId="2188431358" sldId="293"/>
            <ac:grpSpMk id="47" creationId="{D1889BD2-D6A9-4688-B20D-0B4862E0AC1D}"/>
          </ac:grpSpMkLst>
        </pc:grpChg>
        <pc:grpChg chg="add del">
          <ac:chgData name="Mohammad Odeh" userId="70c7417f-6adf-42bb-822b-15e717a8dc9f" providerId="ADAL" clId="{1FD7D69E-681C-4EAD-BC8C-C0DD08EE94EF}" dt="2020-03-19T21:02:58.623" v="3575"/>
          <ac:grpSpMkLst>
            <pc:docMk/>
            <pc:sldMk cId="2188431358" sldId="293"/>
            <ac:grpSpMk id="81" creationId="{E2400879-89A1-44A6-98C1-28D05771BFD5}"/>
          </ac:grpSpMkLst>
        </pc:grpChg>
        <pc:grpChg chg="add del">
          <ac:chgData name="Mohammad Odeh" userId="70c7417f-6adf-42bb-822b-15e717a8dc9f" providerId="ADAL" clId="{1FD7D69E-681C-4EAD-BC8C-C0DD08EE94EF}" dt="2020-03-19T21:03:00.319" v="3577"/>
          <ac:grpSpMkLst>
            <pc:docMk/>
            <pc:sldMk cId="2188431358" sldId="293"/>
            <ac:grpSpMk id="115" creationId="{E09DDBEA-5EBB-448C-AB5F-276237BEA906}"/>
          </ac:grpSpMkLst>
        </pc:grpChg>
        <pc:grpChg chg="add del mod">
          <ac:chgData name="Mohammad Odeh" userId="70c7417f-6adf-42bb-822b-15e717a8dc9f" providerId="ADAL" clId="{1FD7D69E-681C-4EAD-BC8C-C0DD08EE94EF}" dt="2020-03-19T21:03:56.563" v="3589" actId="478"/>
          <ac:grpSpMkLst>
            <pc:docMk/>
            <pc:sldMk cId="2188431358" sldId="293"/>
            <ac:grpSpMk id="149" creationId="{19F06C72-20FD-4E61-87B8-E04FA831BBDA}"/>
          </ac:grpSpMkLst>
        </pc:grpChg>
        <pc:graphicFrameChg chg="add del mod">
          <ac:chgData name="Mohammad Odeh" userId="70c7417f-6adf-42bb-822b-15e717a8dc9f" providerId="ADAL" clId="{1FD7D69E-681C-4EAD-BC8C-C0DD08EE94EF}" dt="2020-03-19T20:45:59.769" v="3431" actId="478"/>
          <ac:graphicFrameMkLst>
            <pc:docMk/>
            <pc:sldMk cId="2188431358" sldId="293"/>
            <ac:graphicFrameMk id="6" creationId="{86A1862D-69C8-426B-96D4-00FCE3579E8E}"/>
          </ac:graphicFrameMkLst>
        </pc:graphicFrameChg>
        <pc:graphicFrameChg chg="add del mod">
          <ac:chgData name="Mohammad Odeh" userId="70c7417f-6adf-42bb-822b-15e717a8dc9f" providerId="ADAL" clId="{1FD7D69E-681C-4EAD-BC8C-C0DD08EE94EF}" dt="2020-03-19T20:49:42.486" v="3435" actId="478"/>
          <ac:graphicFrameMkLst>
            <pc:docMk/>
            <pc:sldMk cId="2188431358" sldId="293"/>
            <ac:graphicFrameMk id="7" creationId="{321B736C-924E-450C-B41B-AF9EF6C60035}"/>
          </ac:graphicFrameMkLst>
        </pc:graphicFrameChg>
        <pc:picChg chg="add del mod">
          <ac:chgData name="Mohammad Odeh" userId="70c7417f-6adf-42bb-822b-15e717a8dc9f" providerId="ADAL" clId="{1FD7D69E-681C-4EAD-BC8C-C0DD08EE94EF}" dt="2020-03-19T20:52:20.177" v="3442" actId="478"/>
          <ac:picMkLst>
            <pc:docMk/>
            <pc:sldMk cId="2188431358" sldId="293"/>
            <ac:picMk id="9" creationId="{D729693C-318C-4478-B08D-5636EDCF81B9}"/>
          </ac:picMkLst>
        </pc:picChg>
        <pc:picChg chg="add del mod">
          <ac:chgData name="Mohammad Odeh" userId="70c7417f-6adf-42bb-822b-15e717a8dc9f" providerId="ADAL" clId="{1FD7D69E-681C-4EAD-BC8C-C0DD08EE94EF}" dt="2020-03-19T21:03:41.562" v="3584" actId="478"/>
          <ac:picMkLst>
            <pc:docMk/>
            <pc:sldMk cId="2188431358" sldId="293"/>
            <ac:picMk id="11" creationId="{389710C3-7AE5-43E3-AFF8-FEC7FF77CE50}"/>
          </ac:picMkLst>
        </pc:picChg>
        <pc:picChg chg="add del mod">
          <ac:chgData name="Mohammad Odeh" userId="70c7417f-6adf-42bb-822b-15e717a8dc9f" providerId="ADAL" clId="{1FD7D69E-681C-4EAD-BC8C-C0DD08EE94EF}" dt="2020-03-19T21:01:17.343" v="3548"/>
          <ac:picMkLst>
            <pc:docMk/>
            <pc:sldMk cId="2188431358" sldId="293"/>
            <ac:picMk id="12" creationId="{DF83C308-0249-4A50-8DA5-3D0251892790}"/>
          </ac:picMkLst>
        </pc:picChg>
        <pc:picChg chg="add mod">
          <ac:chgData name="Mohammad Odeh" userId="70c7417f-6adf-42bb-822b-15e717a8dc9f" providerId="ADAL" clId="{1FD7D69E-681C-4EAD-BC8C-C0DD08EE94EF}" dt="2020-03-19T21:04:58.637" v="3599" actId="1076"/>
          <ac:picMkLst>
            <pc:docMk/>
            <pc:sldMk cId="2188431358" sldId="293"/>
            <ac:picMk id="183" creationId="{97DC242B-F30E-4FD5-8367-27EFC921614F}"/>
          </ac:picMkLst>
        </pc:picChg>
      </pc:sldChg>
      <pc:sldChg chg="addSp delSp modSp">
        <pc:chgData name="Mohammad Odeh" userId="70c7417f-6adf-42bb-822b-15e717a8dc9f" providerId="ADAL" clId="{1FD7D69E-681C-4EAD-BC8C-C0DD08EE94EF}" dt="2020-03-21T20:28:54.405" v="4574" actId="20577"/>
        <pc:sldMkLst>
          <pc:docMk/>
          <pc:sldMk cId="4052826917" sldId="294"/>
        </pc:sldMkLst>
        <pc:spChg chg="mod">
          <ac:chgData name="Mohammad Odeh" userId="70c7417f-6adf-42bb-822b-15e717a8dc9f" providerId="ADAL" clId="{1FD7D69E-681C-4EAD-BC8C-C0DD08EE94EF}" dt="2020-03-21T20:28:32.294" v="4552" actId="20577"/>
          <ac:spMkLst>
            <pc:docMk/>
            <pc:sldMk cId="4052826917" sldId="294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0:28:54.405" v="4574" actId="20577"/>
          <ac:spMkLst>
            <pc:docMk/>
            <pc:sldMk cId="4052826917" sldId="294"/>
            <ac:spMk id="3" creationId="{00000000-0000-0000-0000-000000000000}"/>
          </ac:spMkLst>
        </pc:spChg>
        <pc:picChg chg="add del mod">
          <ac:chgData name="Mohammad Odeh" userId="70c7417f-6adf-42bb-822b-15e717a8dc9f" providerId="ADAL" clId="{1FD7D69E-681C-4EAD-BC8C-C0DD08EE94EF}" dt="2020-03-21T20:26:05.212" v="4517" actId="478"/>
          <ac:picMkLst>
            <pc:docMk/>
            <pc:sldMk cId="4052826917" sldId="294"/>
            <ac:picMk id="7" creationId="{43C687B3-EE6E-498E-8238-5FA64BF18F62}"/>
          </ac:picMkLst>
        </pc:picChg>
        <pc:picChg chg="add mod">
          <ac:chgData name="Mohammad Odeh" userId="70c7417f-6adf-42bb-822b-15e717a8dc9f" providerId="ADAL" clId="{1FD7D69E-681C-4EAD-BC8C-C0DD08EE94EF}" dt="2020-03-21T20:28:01.084" v="4534" actId="1076"/>
          <ac:picMkLst>
            <pc:docMk/>
            <pc:sldMk cId="4052826917" sldId="294"/>
            <ac:picMk id="8" creationId="{6F6FF220-1E50-4365-9C27-CFAB279A98E8}"/>
          </ac:picMkLst>
        </pc:picChg>
      </pc:sldChg>
      <pc:sldChg chg="addSp delSp modSp">
        <pc:chgData name="Mohammad Odeh" userId="70c7417f-6adf-42bb-822b-15e717a8dc9f" providerId="ADAL" clId="{1FD7D69E-681C-4EAD-BC8C-C0DD08EE94EF}" dt="2020-03-21T22:53:42.028" v="7191"/>
        <pc:sldMkLst>
          <pc:docMk/>
          <pc:sldMk cId="1440052925" sldId="295"/>
        </pc:sldMkLst>
        <pc:spChg chg="mod">
          <ac:chgData name="Mohammad Odeh" userId="70c7417f-6adf-42bb-822b-15e717a8dc9f" providerId="ADAL" clId="{1FD7D69E-681C-4EAD-BC8C-C0DD08EE94EF}" dt="2020-03-21T22:53:14.359" v="7188" actId="20577"/>
          <ac:spMkLst>
            <pc:docMk/>
            <pc:sldMk cId="1440052925" sldId="295"/>
            <ac:spMk id="2" creationId="{00000000-0000-0000-0000-000000000000}"/>
          </ac:spMkLst>
        </pc:spChg>
        <pc:spChg chg="del mod">
          <ac:chgData name="Mohammad Odeh" userId="70c7417f-6adf-42bb-822b-15e717a8dc9f" providerId="ADAL" clId="{1FD7D69E-681C-4EAD-BC8C-C0DD08EE94EF}" dt="2020-03-21T22:52:41.852" v="7150" actId="478"/>
          <ac:spMkLst>
            <pc:docMk/>
            <pc:sldMk cId="1440052925" sldId="295"/>
            <ac:spMk id="5" creationId="{5D10EA20-0442-4DE5-8EDB-061E8691A446}"/>
          </ac:spMkLst>
        </pc:spChg>
        <pc:spChg chg="add">
          <ac:chgData name="Mohammad Odeh" userId="70c7417f-6adf-42bb-822b-15e717a8dc9f" providerId="ADAL" clId="{1FD7D69E-681C-4EAD-BC8C-C0DD08EE94EF}" dt="2020-03-21T22:53:42.028" v="7191"/>
          <ac:spMkLst>
            <pc:docMk/>
            <pc:sldMk cId="1440052925" sldId="295"/>
            <ac:spMk id="8" creationId="{597BB4B9-604B-4F6E-B204-E81F0F8D3C5E}"/>
          </ac:spMkLst>
        </pc:spChg>
        <pc:picChg chg="add">
          <ac:chgData name="Mohammad Odeh" userId="70c7417f-6adf-42bb-822b-15e717a8dc9f" providerId="ADAL" clId="{1FD7D69E-681C-4EAD-BC8C-C0DD08EE94EF}" dt="2020-03-21T22:53:42.028" v="7191"/>
          <ac:picMkLst>
            <pc:docMk/>
            <pc:sldMk cId="1440052925" sldId="295"/>
            <ac:picMk id="7" creationId="{CC8F9B37-C325-48C7-9571-3F8D7119C292}"/>
          </ac:picMkLst>
        </pc:picChg>
      </pc:sldChg>
      <pc:sldChg chg="modTransition">
        <pc:chgData name="Mohammad Odeh" userId="70c7417f-6adf-42bb-822b-15e717a8dc9f" providerId="ADAL" clId="{1FD7D69E-681C-4EAD-BC8C-C0DD08EE94EF}" dt="2020-03-21T19:04:11.008" v="3914"/>
        <pc:sldMkLst>
          <pc:docMk/>
          <pc:sldMk cId="4053050141" sldId="296"/>
        </pc:sldMkLst>
      </pc:sldChg>
      <pc:sldChg chg="modSp">
        <pc:chgData name="Mohammad Odeh" userId="70c7417f-6adf-42bb-822b-15e717a8dc9f" providerId="ADAL" clId="{1FD7D69E-681C-4EAD-BC8C-C0DD08EE94EF}" dt="2020-03-21T20:33:33.418" v="4650"/>
        <pc:sldMkLst>
          <pc:docMk/>
          <pc:sldMk cId="3712299206" sldId="298"/>
        </pc:sldMkLst>
        <pc:spChg chg="mod">
          <ac:chgData name="Mohammad Odeh" userId="70c7417f-6adf-42bb-822b-15e717a8dc9f" providerId="ADAL" clId="{1FD7D69E-681C-4EAD-BC8C-C0DD08EE94EF}" dt="2020-03-21T20:33:33.418" v="4650"/>
          <ac:spMkLst>
            <pc:docMk/>
            <pc:sldMk cId="3712299206" sldId="298"/>
            <ac:spMk id="2" creationId="{00000000-0000-0000-0000-000000000000}"/>
          </ac:spMkLst>
        </pc:spChg>
      </pc:sldChg>
      <pc:sldChg chg="modSp">
        <pc:chgData name="Mohammad Odeh" userId="70c7417f-6adf-42bb-822b-15e717a8dc9f" providerId="ADAL" clId="{1FD7D69E-681C-4EAD-BC8C-C0DD08EE94EF}" dt="2020-03-22T22:06:04.584" v="7207" actId="20577"/>
        <pc:sldMkLst>
          <pc:docMk/>
          <pc:sldMk cId="1092786794" sldId="299"/>
        </pc:sldMkLst>
        <pc:spChg chg="mod">
          <ac:chgData name="Mohammad Odeh" userId="70c7417f-6adf-42bb-822b-15e717a8dc9f" providerId="ADAL" clId="{1FD7D69E-681C-4EAD-BC8C-C0DD08EE94EF}" dt="2020-03-21T20:32:59.705" v="4631" actId="20577"/>
          <ac:spMkLst>
            <pc:docMk/>
            <pc:sldMk cId="1092786794" sldId="299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2T22:06:04.584" v="7207" actId="20577"/>
          <ac:spMkLst>
            <pc:docMk/>
            <pc:sldMk cId="1092786794" sldId="299"/>
            <ac:spMk id="3" creationId="{00000000-0000-0000-0000-000000000000}"/>
          </ac:spMkLst>
        </pc:spChg>
      </pc:sldChg>
      <pc:sldChg chg="modSp">
        <pc:chgData name="Mohammad Odeh" userId="70c7417f-6adf-42bb-822b-15e717a8dc9f" providerId="ADAL" clId="{1FD7D69E-681C-4EAD-BC8C-C0DD08EE94EF}" dt="2020-03-21T20:33:04.723" v="4632"/>
        <pc:sldMkLst>
          <pc:docMk/>
          <pc:sldMk cId="1373710617" sldId="300"/>
        </pc:sldMkLst>
        <pc:spChg chg="mod">
          <ac:chgData name="Mohammad Odeh" userId="70c7417f-6adf-42bb-822b-15e717a8dc9f" providerId="ADAL" clId="{1FD7D69E-681C-4EAD-BC8C-C0DD08EE94EF}" dt="2020-03-21T20:33:04.723" v="4632"/>
          <ac:spMkLst>
            <pc:docMk/>
            <pc:sldMk cId="1373710617" sldId="300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19T21:12:30.993" v="3684" actId="20577"/>
          <ac:spMkLst>
            <pc:docMk/>
            <pc:sldMk cId="1373710617" sldId="300"/>
            <ac:spMk id="3" creationId="{00000000-0000-0000-0000-000000000000}"/>
          </ac:spMkLst>
        </pc:spChg>
      </pc:sldChg>
      <pc:sldChg chg="modSp del ord">
        <pc:chgData name="Mohammad Odeh" userId="70c7417f-6adf-42bb-822b-15e717a8dc9f" providerId="ADAL" clId="{1FD7D69E-681C-4EAD-BC8C-C0DD08EE94EF}" dt="2020-03-21T21:53:22.011" v="5561" actId="47"/>
        <pc:sldMkLst>
          <pc:docMk/>
          <pc:sldMk cId="2552158152" sldId="301"/>
        </pc:sldMkLst>
        <pc:spChg chg="mod">
          <ac:chgData name="Mohammad Odeh" userId="70c7417f-6adf-42bb-822b-15e717a8dc9f" providerId="ADAL" clId="{1FD7D69E-681C-4EAD-BC8C-C0DD08EE94EF}" dt="2020-03-13T17:16:22.568" v="110" actId="27636"/>
          <ac:spMkLst>
            <pc:docMk/>
            <pc:sldMk cId="2552158152" sldId="301"/>
            <ac:spMk id="3" creationId="{00000000-0000-0000-0000-000000000000}"/>
          </ac:spMkLst>
        </pc:spChg>
      </pc:sldChg>
      <pc:sldChg chg="addSp delSp modSp add ord">
        <pc:chgData name="Mohammad Odeh" userId="70c7417f-6adf-42bb-822b-15e717a8dc9f" providerId="ADAL" clId="{1FD7D69E-681C-4EAD-BC8C-C0DD08EE94EF}" dt="2020-03-22T21:37:51.517" v="7201" actId="27636"/>
        <pc:sldMkLst>
          <pc:docMk/>
          <pc:sldMk cId="1125093768" sldId="302"/>
        </pc:sldMkLst>
        <pc:spChg chg="mod">
          <ac:chgData name="Mohammad Odeh" userId="70c7417f-6adf-42bb-822b-15e717a8dc9f" providerId="ADAL" clId="{1FD7D69E-681C-4EAD-BC8C-C0DD08EE94EF}" dt="2020-03-13T17:27:21.139" v="464" actId="20577"/>
          <ac:spMkLst>
            <pc:docMk/>
            <pc:sldMk cId="1125093768" sldId="302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2T21:37:51.517" v="7201" actId="27636"/>
          <ac:spMkLst>
            <pc:docMk/>
            <pc:sldMk cId="1125093768" sldId="302"/>
            <ac:spMk id="3" creationId="{00000000-0000-0000-0000-000000000000}"/>
          </ac:spMkLst>
        </pc:spChg>
        <pc:spChg chg="add del">
          <ac:chgData name="Mohammad Odeh" userId="70c7417f-6adf-42bb-822b-15e717a8dc9f" providerId="ADAL" clId="{1FD7D69E-681C-4EAD-BC8C-C0DD08EE94EF}" dt="2020-03-21T22:53:36.640" v="7190"/>
          <ac:spMkLst>
            <pc:docMk/>
            <pc:sldMk cId="1125093768" sldId="302"/>
            <ac:spMk id="7" creationId="{8911346E-AEAD-46E4-8353-01C9A4FA696F}"/>
          </ac:spMkLst>
        </pc:spChg>
        <pc:picChg chg="add del">
          <ac:chgData name="Mohammad Odeh" userId="70c7417f-6adf-42bb-822b-15e717a8dc9f" providerId="ADAL" clId="{1FD7D69E-681C-4EAD-BC8C-C0DD08EE94EF}" dt="2020-03-21T22:53:36.640" v="7190"/>
          <ac:picMkLst>
            <pc:docMk/>
            <pc:sldMk cId="1125093768" sldId="302"/>
            <ac:picMk id="6" creationId="{B6D76758-B959-48BD-AB59-A59D0366349A}"/>
          </ac:picMkLst>
        </pc:picChg>
      </pc:sldChg>
      <pc:sldChg chg="addSp modSp add">
        <pc:chgData name="Mohammad Odeh" userId="70c7417f-6adf-42bb-822b-15e717a8dc9f" providerId="ADAL" clId="{1FD7D69E-681C-4EAD-BC8C-C0DD08EE94EF}" dt="2020-03-13T18:03:34.169" v="1520" actId="20577"/>
        <pc:sldMkLst>
          <pc:docMk/>
          <pc:sldMk cId="392035051" sldId="303"/>
        </pc:sldMkLst>
        <pc:spChg chg="mod">
          <ac:chgData name="Mohammad Odeh" userId="70c7417f-6adf-42bb-822b-15e717a8dc9f" providerId="ADAL" clId="{1FD7D69E-681C-4EAD-BC8C-C0DD08EE94EF}" dt="2020-03-13T17:45:27.712" v="1134" actId="20577"/>
          <ac:spMkLst>
            <pc:docMk/>
            <pc:sldMk cId="392035051" sldId="303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13T18:03:34.169" v="1520" actId="20577"/>
          <ac:spMkLst>
            <pc:docMk/>
            <pc:sldMk cId="392035051" sldId="303"/>
            <ac:spMk id="3" creationId="{00000000-0000-0000-0000-000000000000}"/>
          </ac:spMkLst>
        </pc:spChg>
        <pc:picChg chg="add mod modCrop">
          <ac:chgData name="Mohammad Odeh" userId="70c7417f-6adf-42bb-822b-15e717a8dc9f" providerId="ADAL" clId="{1FD7D69E-681C-4EAD-BC8C-C0DD08EE94EF}" dt="2020-03-13T17:59:33.029" v="1337"/>
          <ac:picMkLst>
            <pc:docMk/>
            <pc:sldMk cId="392035051" sldId="303"/>
            <ac:picMk id="7" creationId="{F06D1F02-3362-47AD-A564-632129A21C3F}"/>
          </ac:picMkLst>
        </pc:picChg>
      </pc:sldChg>
      <pc:sldChg chg="addSp delSp modSp add">
        <pc:chgData name="Mohammad Odeh" userId="70c7417f-6adf-42bb-822b-15e717a8dc9f" providerId="ADAL" clId="{1FD7D69E-681C-4EAD-BC8C-C0DD08EE94EF}" dt="2020-03-13T18:14:29.069" v="1767" actId="20577"/>
        <pc:sldMkLst>
          <pc:docMk/>
          <pc:sldMk cId="4228873857" sldId="304"/>
        </pc:sldMkLst>
        <pc:spChg chg="mod">
          <ac:chgData name="Mohammad Odeh" userId="70c7417f-6adf-42bb-822b-15e717a8dc9f" providerId="ADAL" clId="{1FD7D69E-681C-4EAD-BC8C-C0DD08EE94EF}" dt="2020-03-13T18:04:37.634" v="1531" actId="20577"/>
          <ac:spMkLst>
            <pc:docMk/>
            <pc:sldMk cId="4228873857" sldId="304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13T18:14:29.069" v="1767" actId="20577"/>
          <ac:spMkLst>
            <pc:docMk/>
            <pc:sldMk cId="4228873857" sldId="304"/>
            <ac:spMk id="3" creationId="{00000000-0000-0000-0000-000000000000}"/>
          </ac:spMkLst>
        </pc:spChg>
        <pc:picChg chg="del mod">
          <ac:chgData name="Mohammad Odeh" userId="70c7417f-6adf-42bb-822b-15e717a8dc9f" providerId="ADAL" clId="{1FD7D69E-681C-4EAD-BC8C-C0DD08EE94EF}" dt="2020-03-13T18:10:09.600" v="1708" actId="478"/>
          <ac:picMkLst>
            <pc:docMk/>
            <pc:sldMk cId="4228873857" sldId="304"/>
            <ac:picMk id="7" creationId="{F06D1F02-3362-47AD-A564-632129A21C3F}"/>
          </ac:picMkLst>
        </pc:picChg>
        <pc:picChg chg="add mod">
          <ac:chgData name="Mohammad Odeh" userId="70c7417f-6adf-42bb-822b-15e717a8dc9f" providerId="ADAL" clId="{1FD7D69E-681C-4EAD-BC8C-C0DD08EE94EF}" dt="2020-03-13T18:12:24.107" v="1722" actId="1076"/>
          <ac:picMkLst>
            <pc:docMk/>
            <pc:sldMk cId="4228873857" sldId="304"/>
            <ac:picMk id="8" creationId="{DDF8D1F8-60A6-4B70-A6D6-56337F92918A}"/>
          </ac:picMkLst>
        </pc:picChg>
        <pc:picChg chg="add mod modCrop">
          <ac:chgData name="Mohammad Odeh" userId="70c7417f-6adf-42bb-822b-15e717a8dc9f" providerId="ADAL" clId="{1FD7D69E-681C-4EAD-BC8C-C0DD08EE94EF}" dt="2020-03-13T18:13:36.761" v="1747"/>
          <ac:picMkLst>
            <pc:docMk/>
            <pc:sldMk cId="4228873857" sldId="304"/>
            <ac:picMk id="10" creationId="{8F206CAC-96FF-4C76-BB25-8B5FDBFA3FF7}"/>
          </ac:picMkLst>
        </pc:picChg>
      </pc:sldChg>
      <pc:sldChg chg="addSp delSp modSp add">
        <pc:chgData name="Mohammad Odeh" userId="70c7417f-6adf-42bb-822b-15e717a8dc9f" providerId="ADAL" clId="{1FD7D69E-681C-4EAD-BC8C-C0DD08EE94EF}" dt="2020-03-13T18:25:29.867" v="2050" actId="948"/>
        <pc:sldMkLst>
          <pc:docMk/>
          <pc:sldMk cId="916320842" sldId="305"/>
        </pc:sldMkLst>
        <pc:spChg chg="mod">
          <ac:chgData name="Mohammad Odeh" userId="70c7417f-6adf-42bb-822b-15e717a8dc9f" providerId="ADAL" clId="{1FD7D69E-681C-4EAD-BC8C-C0DD08EE94EF}" dt="2020-03-13T18:15:26.850" v="1797" actId="20577"/>
          <ac:spMkLst>
            <pc:docMk/>
            <pc:sldMk cId="916320842" sldId="305"/>
            <ac:spMk id="2" creationId="{00000000-0000-0000-0000-000000000000}"/>
          </ac:spMkLst>
        </pc:spChg>
        <pc:spChg chg="add del mod">
          <ac:chgData name="Mohammad Odeh" userId="70c7417f-6adf-42bb-822b-15e717a8dc9f" providerId="ADAL" clId="{1FD7D69E-681C-4EAD-BC8C-C0DD08EE94EF}" dt="2020-03-13T18:25:29.867" v="2050" actId="948"/>
          <ac:spMkLst>
            <pc:docMk/>
            <pc:sldMk cId="916320842" sldId="305"/>
            <ac:spMk id="3" creationId="{00000000-0000-0000-0000-000000000000}"/>
          </ac:spMkLst>
        </pc:spChg>
        <pc:spChg chg="add del mod">
          <ac:chgData name="Mohammad Odeh" userId="70c7417f-6adf-42bb-822b-15e717a8dc9f" providerId="ADAL" clId="{1FD7D69E-681C-4EAD-BC8C-C0DD08EE94EF}" dt="2020-03-13T18:16:13.342" v="1805" actId="478"/>
          <ac:spMkLst>
            <pc:docMk/>
            <pc:sldMk cId="916320842" sldId="305"/>
            <ac:spMk id="7" creationId="{8EB1E2D9-0E68-4FAB-8480-EAB4916AB089}"/>
          </ac:spMkLst>
        </pc:spChg>
        <pc:spChg chg="add del">
          <ac:chgData name="Mohammad Odeh" userId="70c7417f-6adf-42bb-822b-15e717a8dc9f" providerId="ADAL" clId="{1FD7D69E-681C-4EAD-BC8C-C0DD08EE94EF}" dt="2020-03-13T18:16:04.258" v="1801"/>
          <ac:spMkLst>
            <pc:docMk/>
            <pc:sldMk cId="916320842" sldId="305"/>
            <ac:spMk id="9" creationId="{D1783939-65CD-40F2-85DF-EC415EC37981}"/>
          </ac:spMkLst>
        </pc:spChg>
        <pc:spChg chg="add del">
          <ac:chgData name="Mohammad Odeh" userId="70c7417f-6adf-42bb-822b-15e717a8dc9f" providerId="ADAL" clId="{1FD7D69E-681C-4EAD-BC8C-C0DD08EE94EF}" dt="2020-03-13T18:16:12.910" v="1804"/>
          <ac:spMkLst>
            <pc:docMk/>
            <pc:sldMk cId="916320842" sldId="305"/>
            <ac:spMk id="11" creationId="{6F29EC4B-DDDD-4330-8FB9-FF486CE695F7}"/>
          </ac:spMkLst>
        </pc:spChg>
        <pc:spChg chg="add del mod">
          <ac:chgData name="Mohammad Odeh" userId="70c7417f-6adf-42bb-822b-15e717a8dc9f" providerId="ADAL" clId="{1FD7D69E-681C-4EAD-BC8C-C0DD08EE94EF}" dt="2020-03-13T18:16:58.776" v="1812" actId="478"/>
          <ac:spMkLst>
            <pc:docMk/>
            <pc:sldMk cId="916320842" sldId="305"/>
            <ac:spMk id="12" creationId="{D81EA2A7-5D1F-483C-8BD6-F2C7F6A0F9E4}"/>
          </ac:spMkLst>
        </pc:spChg>
        <pc:picChg chg="del">
          <ac:chgData name="Mohammad Odeh" userId="70c7417f-6adf-42bb-822b-15e717a8dc9f" providerId="ADAL" clId="{1FD7D69E-681C-4EAD-BC8C-C0DD08EE94EF}" dt="2020-03-13T18:15:32.561" v="1798" actId="478"/>
          <ac:picMkLst>
            <pc:docMk/>
            <pc:sldMk cId="916320842" sldId="305"/>
            <ac:picMk id="8" creationId="{DDF8D1F8-60A6-4B70-A6D6-56337F92918A}"/>
          </ac:picMkLst>
        </pc:picChg>
        <pc:picChg chg="del">
          <ac:chgData name="Mohammad Odeh" userId="70c7417f-6adf-42bb-822b-15e717a8dc9f" providerId="ADAL" clId="{1FD7D69E-681C-4EAD-BC8C-C0DD08EE94EF}" dt="2020-03-13T18:15:33.544" v="1799" actId="478"/>
          <ac:picMkLst>
            <pc:docMk/>
            <pc:sldMk cId="916320842" sldId="305"/>
            <ac:picMk id="10" creationId="{8F206CAC-96FF-4C76-BB25-8B5FDBFA3FF7}"/>
          </ac:picMkLst>
        </pc:picChg>
      </pc:sldChg>
      <pc:sldChg chg="addSp delSp modSp add ord">
        <pc:chgData name="Mohammad Odeh" userId="70c7417f-6adf-42bb-822b-15e717a8dc9f" providerId="ADAL" clId="{1FD7D69E-681C-4EAD-BC8C-C0DD08EE94EF}" dt="2020-03-13T19:29:34.321" v="2062"/>
        <pc:sldMkLst>
          <pc:docMk/>
          <pc:sldMk cId="1438512260" sldId="306"/>
        </pc:sldMkLst>
        <pc:spChg chg="del">
          <ac:chgData name="Mohammad Odeh" userId="70c7417f-6adf-42bb-822b-15e717a8dc9f" providerId="ADAL" clId="{1FD7D69E-681C-4EAD-BC8C-C0DD08EE94EF}" dt="2020-03-13T19:27:05.556" v="2054" actId="478"/>
          <ac:spMkLst>
            <pc:docMk/>
            <pc:sldMk cId="1438512260" sldId="306"/>
            <ac:spMk id="2" creationId="{00000000-0000-0000-0000-000000000000}"/>
          </ac:spMkLst>
        </pc:spChg>
        <pc:spChg chg="del">
          <ac:chgData name="Mohammad Odeh" userId="70c7417f-6adf-42bb-822b-15e717a8dc9f" providerId="ADAL" clId="{1FD7D69E-681C-4EAD-BC8C-C0DD08EE94EF}" dt="2020-03-13T19:27:00.610" v="2052" actId="478"/>
          <ac:spMkLst>
            <pc:docMk/>
            <pc:sldMk cId="1438512260" sldId="306"/>
            <ac:spMk id="3" creationId="{00000000-0000-0000-0000-000000000000}"/>
          </ac:spMkLst>
        </pc:spChg>
        <pc:spChg chg="add del mod">
          <ac:chgData name="Mohammad Odeh" userId="70c7417f-6adf-42bb-822b-15e717a8dc9f" providerId="ADAL" clId="{1FD7D69E-681C-4EAD-BC8C-C0DD08EE94EF}" dt="2020-03-13T19:27:02.870" v="2053" actId="478"/>
          <ac:spMkLst>
            <pc:docMk/>
            <pc:sldMk cId="1438512260" sldId="306"/>
            <ac:spMk id="7" creationId="{94DD4F43-4123-4C36-BC46-BA43E190A2CE}"/>
          </ac:spMkLst>
        </pc:spChg>
        <pc:spChg chg="add del mod">
          <ac:chgData name="Mohammad Odeh" userId="70c7417f-6adf-42bb-822b-15e717a8dc9f" providerId="ADAL" clId="{1FD7D69E-681C-4EAD-BC8C-C0DD08EE94EF}" dt="2020-03-13T19:27:08.175" v="2055" actId="478"/>
          <ac:spMkLst>
            <pc:docMk/>
            <pc:sldMk cId="1438512260" sldId="306"/>
            <ac:spMk id="9" creationId="{59A0D0D0-9F9C-4BF1-ADFD-4ECF9785656D}"/>
          </ac:spMkLst>
        </pc:spChg>
        <pc:picChg chg="add mod">
          <ac:chgData name="Mohammad Odeh" userId="70c7417f-6adf-42bb-822b-15e717a8dc9f" providerId="ADAL" clId="{1FD7D69E-681C-4EAD-BC8C-C0DD08EE94EF}" dt="2020-03-13T19:27:51.720" v="2060" actId="1076"/>
          <ac:picMkLst>
            <pc:docMk/>
            <pc:sldMk cId="1438512260" sldId="306"/>
            <ac:picMk id="11" creationId="{620926CB-80E9-45A4-8E7A-0FDDC63FB695}"/>
          </ac:picMkLst>
        </pc:picChg>
      </pc:sldChg>
      <pc:sldChg chg="add del">
        <pc:chgData name="Mohammad Odeh" userId="70c7417f-6adf-42bb-822b-15e717a8dc9f" providerId="ADAL" clId="{1FD7D69E-681C-4EAD-BC8C-C0DD08EE94EF}" dt="2020-03-19T19:38:07.123" v="3194" actId="47"/>
        <pc:sldMkLst>
          <pc:docMk/>
          <pc:sldMk cId="344472218" sldId="307"/>
        </pc:sldMkLst>
      </pc:sldChg>
      <pc:sldChg chg="addSp delSp modSp add">
        <pc:chgData name="Mohammad Odeh" userId="70c7417f-6adf-42bb-822b-15e717a8dc9f" providerId="ADAL" clId="{1FD7D69E-681C-4EAD-BC8C-C0DD08EE94EF}" dt="2020-03-21T21:52:28.977" v="5555" actId="403"/>
        <pc:sldMkLst>
          <pc:docMk/>
          <pc:sldMk cId="1547500740" sldId="308"/>
        </pc:sldMkLst>
        <pc:spChg chg="mod">
          <ac:chgData name="Mohammad Odeh" userId="70c7417f-6adf-42bb-822b-15e717a8dc9f" providerId="ADAL" clId="{1FD7D69E-681C-4EAD-BC8C-C0DD08EE94EF}" dt="2020-03-21T20:31:45.151" v="4587" actId="20577"/>
          <ac:spMkLst>
            <pc:docMk/>
            <pc:sldMk cId="1547500740" sldId="308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1:52:28.977" v="5555" actId="403"/>
          <ac:spMkLst>
            <pc:docMk/>
            <pc:sldMk cId="1547500740" sldId="308"/>
            <ac:spMk id="3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19T20:43:03.866" v="3419" actId="20577"/>
          <ac:spMkLst>
            <pc:docMk/>
            <pc:sldMk cId="1547500740" sldId="308"/>
            <ac:spMk id="6" creationId="{674F658E-AF46-46DF-8659-2A763ED94AFA}"/>
          </ac:spMkLst>
        </pc:spChg>
        <pc:spChg chg="add del mod">
          <ac:chgData name="Mohammad Odeh" userId="70c7417f-6adf-42bb-822b-15e717a8dc9f" providerId="ADAL" clId="{1FD7D69E-681C-4EAD-BC8C-C0DD08EE94EF}" dt="2020-03-19T19:41:39.500" v="3247" actId="21"/>
          <ac:spMkLst>
            <pc:docMk/>
            <pc:sldMk cId="1547500740" sldId="308"/>
            <ac:spMk id="8" creationId="{44F76D51-D386-41D0-8A11-294B8D39334E}"/>
          </ac:spMkLst>
        </pc:spChg>
      </pc:sldChg>
      <pc:sldChg chg="modSp add">
        <pc:chgData name="Mohammad Odeh" userId="70c7417f-6adf-42bb-822b-15e717a8dc9f" providerId="ADAL" clId="{1FD7D69E-681C-4EAD-BC8C-C0DD08EE94EF}" dt="2020-03-21T20:33:55.001" v="4674" actId="14100"/>
        <pc:sldMkLst>
          <pc:docMk/>
          <pc:sldMk cId="3395303059" sldId="309"/>
        </pc:sldMkLst>
        <pc:spChg chg="mod">
          <ac:chgData name="Mohammad Odeh" userId="70c7417f-6adf-42bb-822b-15e717a8dc9f" providerId="ADAL" clId="{1FD7D69E-681C-4EAD-BC8C-C0DD08EE94EF}" dt="2020-03-21T20:33:55.001" v="4674" actId="14100"/>
          <ac:spMkLst>
            <pc:docMk/>
            <pc:sldMk cId="3395303059" sldId="309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19T19:34:01.595" v="3189" actId="20577"/>
          <ac:spMkLst>
            <pc:docMk/>
            <pc:sldMk cId="3395303059" sldId="309"/>
            <ac:spMk id="3" creationId="{00000000-0000-0000-0000-000000000000}"/>
          </ac:spMkLst>
        </pc:spChg>
      </pc:sldChg>
      <pc:sldChg chg="addSp delSp modSp add">
        <pc:chgData name="Mohammad Odeh" userId="70c7417f-6adf-42bb-822b-15e717a8dc9f" providerId="ADAL" clId="{1FD7D69E-681C-4EAD-BC8C-C0DD08EE94EF}" dt="2020-03-21T21:35:38.673" v="5329" actId="20577"/>
        <pc:sldMkLst>
          <pc:docMk/>
          <pc:sldMk cId="4218984751" sldId="310"/>
        </pc:sldMkLst>
        <pc:spChg chg="mod">
          <ac:chgData name="Mohammad Odeh" userId="70c7417f-6adf-42bb-822b-15e717a8dc9f" providerId="ADAL" clId="{1FD7D69E-681C-4EAD-BC8C-C0DD08EE94EF}" dt="2020-03-21T19:05:05.535" v="3925" actId="400"/>
          <ac:spMkLst>
            <pc:docMk/>
            <pc:sldMk cId="4218984751" sldId="310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1:35:38.673" v="5329" actId="20577"/>
          <ac:spMkLst>
            <pc:docMk/>
            <pc:sldMk cId="4218984751" sldId="310"/>
            <ac:spMk id="3" creationId="{00000000-0000-0000-0000-000000000000}"/>
          </ac:spMkLst>
        </pc:spChg>
        <pc:graphicFrameChg chg="add del mod">
          <ac:chgData name="Mohammad Odeh" userId="70c7417f-6adf-42bb-822b-15e717a8dc9f" providerId="ADAL" clId="{1FD7D69E-681C-4EAD-BC8C-C0DD08EE94EF}" dt="2020-03-21T19:17:11.225" v="3950" actId="478"/>
          <ac:graphicFrameMkLst>
            <pc:docMk/>
            <pc:sldMk cId="4218984751" sldId="310"/>
            <ac:graphicFrameMk id="6" creationId="{2C9080A1-B965-4AB1-83A4-B65F713C45C0}"/>
          </ac:graphicFrameMkLst>
        </pc:graphicFrameChg>
        <pc:graphicFrameChg chg="add del mod">
          <ac:chgData name="Mohammad Odeh" userId="70c7417f-6adf-42bb-822b-15e717a8dc9f" providerId="ADAL" clId="{1FD7D69E-681C-4EAD-BC8C-C0DD08EE94EF}" dt="2020-03-21T19:18:10.107" v="3953" actId="478"/>
          <ac:graphicFrameMkLst>
            <pc:docMk/>
            <pc:sldMk cId="4218984751" sldId="310"/>
            <ac:graphicFrameMk id="7" creationId="{27EA16A2-270F-4B73-BFA1-AAA527059602}"/>
          </ac:graphicFrameMkLst>
        </pc:graphicFrameChg>
        <pc:picChg chg="add mod modCrop">
          <ac:chgData name="Mohammad Odeh" userId="70c7417f-6adf-42bb-822b-15e717a8dc9f" providerId="ADAL" clId="{1FD7D69E-681C-4EAD-BC8C-C0DD08EE94EF}" dt="2020-03-21T21:35:21.231" v="5326" actId="14100"/>
          <ac:picMkLst>
            <pc:docMk/>
            <pc:sldMk cId="4218984751" sldId="310"/>
            <ac:picMk id="9" creationId="{90FCDA2A-D14A-41CB-9A39-0BD00CCBDEFA}"/>
          </ac:picMkLst>
        </pc:picChg>
      </pc:sldChg>
      <pc:sldChg chg="modSp add del">
        <pc:chgData name="Mohammad Odeh" userId="70c7417f-6adf-42bb-822b-15e717a8dc9f" providerId="ADAL" clId="{1FD7D69E-681C-4EAD-BC8C-C0DD08EE94EF}" dt="2020-03-21T19:53:55.858" v="4189" actId="47"/>
        <pc:sldMkLst>
          <pc:docMk/>
          <pc:sldMk cId="2522542924" sldId="311"/>
        </pc:sldMkLst>
        <pc:spChg chg="mod">
          <ac:chgData name="Mohammad Odeh" userId="70c7417f-6adf-42bb-822b-15e717a8dc9f" providerId="ADAL" clId="{1FD7D69E-681C-4EAD-BC8C-C0DD08EE94EF}" dt="2020-03-21T19:30:59.949" v="4061" actId="20577"/>
          <ac:spMkLst>
            <pc:docMk/>
            <pc:sldMk cId="2522542924" sldId="311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19:35:44.538" v="4152" actId="20577"/>
          <ac:spMkLst>
            <pc:docMk/>
            <pc:sldMk cId="2522542924" sldId="311"/>
            <ac:spMk id="3" creationId="{00000000-0000-0000-0000-000000000000}"/>
          </ac:spMkLst>
        </pc:spChg>
        <pc:picChg chg="mod modCrop">
          <ac:chgData name="Mohammad Odeh" userId="70c7417f-6adf-42bb-822b-15e717a8dc9f" providerId="ADAL" clId="{1FD7D69E-681C-4EAD-BC8C-C0DD08EE94EF}" dt="2020-03-21T19:50:03.729" v="4158" actId="1076"/>
          <ac:picMkLst>
            <pc:docMk/>
            <pc:sldMk cId="2522542924" sldId="311"/>
            <ac:picMk id="9" creationId="{90FCDA2A-D14A-41CB-9A39-0BD00CCBDEFA}"/>
          </ac:picMkLst>
        </pc:picChg>
      </pc:sldChg>
      <pc:sldChg chg="addSp delSp modSp add">
        <pc:chgData name="Mohammad Odeh" userId="70c7417f-6adf-42bb-822b-15e717a8dc9f" providerId="ADAL" clId="{1FD7D69E-681C-4EAD-BC8C-C0DD08EE94EF}" dt="2020-03-22T22:12:14.966" v="7214" actId="20577"/>
        <pc:sldMkLst>
          <pc:docMk/>
          <pc:sldMk cId="3252051044" sldId="312"/>
        </pc:sldMkLst>
        <pc:spChg chg="mod">
          <ac:chgData name="Mohammad Odeh" userId="70c7417f-6adf-42bb-822b-15e717a8dc9f" providerId="ADAL" clId="{1FD7D69E-681C-4EAD-BC8C-C0DD08EE94EF}" dt="2020-03-22T22:12:14.966" v="7214" actId="20577"/>
          <ac:spMkLst>
            <pc:docMk/>
            <pc:sldMk cId="3252051044" sldId="312"/>
            <ac:spMk id="3" creationId="{00000000-0000-0000-0000-000000000000}"/>
          </ac:spMkLst>
        </pc:spChg>
        <pc:picChg chg="ord">
          <ac:chgData name="Mohammad Odeh" userId="70c7417f-6adf-42bb-822b-15e717a8dc9f" providerId="ADAL" clId="{1FD7D69E-681C-4EAD-BC8C-C0DD08EE94EF}" dt="2020-03-21T19:52:48.365" v="4182" actId="166"/>
          <ac:picMkLst>
            <pc:docMk/>
            <pc:sldMk cId="3252051044" sldId="312"/>
            <ac:picMk id="5" creationId="{8B3D7C53-3D46-6044-B74C-F9804CF65016}"/>
          </ac:picMkLst>
        </pc:picChg>
        <pc:picChg chg="add del mod">
          <ac:chgData name="Mohammad Odeh" userId="70c7417f-6adf-42bb-822b-15e717a8dc9f" providerId="ADAL" clId="{1FD7D69E-681C-4EAD-BC8C-C0DD08EE94EF}" dt="2020-03-21T19:51:11.683" v="4161" actId="478"/>
          <ac:picMkLst>
            <pc:docMk/>
            <pc:sldMk cId="3252051044" sldId="312"/>
            <ac:picMk id="7" creationId="{DD502397-4FA6-435F-977A-BB29918332CB}"/>
          </ac:picMkLst>
        </pc:picChg>
        <pc:picChg chg="mod">
          <ac:chgData name="Mohammad Odeh" userId="70c7417f-6adf-42bb-822b-15e717a8dc9f" providerId="ADAL" clId="{1FD7D69E-681C-4EAD-BC8C-C0DD08EE94EF}" dt="2020-03-21T19:52:25.251" v="4177" actId="14100"/>
          <ac:picMkLst>
            <pc:docMk/>
            <pc:sldMk cId="3252051044" sldId="312"/>
            <ac:picMk id="9" creationId="{90FCDA2A-D14A-41CB-9A39-0BD00CCBDEFA}"/>
          </ac:picMkLst>
        </pc:picChg>
        <pc:picChg chg="add mod modCrop">
          <ac:chgData name="Mohammad Odeh" userId="70c7417f-6adf-42bb-822b-15e717a8dc9f" providerId="ADAL" clId="{1FD7D69E-681C-4EAD-BC8C-C0DD08EE94EF}" dt="2020-03-21T19:52:43.969" v="4181" actId="1076"/>
          <ac:picMkLst>
            <pc:docMk/>
            <pc:sldMk cId="3252051044" sldId="312"/>
            <ac:picMk id="10" creationId="{41922140-4128-4E95-8794-99F7B2B2AB40}"/>
          </ac:picMkLst>
        </pc:picChg>
      </pc:sldChg>
      <pc:sldChg chg="addSp delSp modSp add modTransition">
        <pc:chgData name="Mohammad Odeh" userId="70c7417f-6adf-42bb-822b-15e717a8dc9f" providerId="ADAL" clId="{1FD7D69E-681C-4EAD-BC8C-C0DD08EE94EF}" dt="2020-03-21T20:06:44.171" v="4286"/>
        <pc:sldMkLst>
          <pc:docMk/>
          <pc:sldMk cId="494661467" sldId="313"/>
        </pc:sldMkLst>
        <pc:spChg chg="add del mod">
          <ac:chgData name="Mohammad Odeh" userId="70c7417f-6adf-42bb-822b-15e717a8dc9f" providerId="ADAL" clId="{1FD7D69E-681C-4EAD-BC8C-C0DD08EE94EF}" dt="2020-03-21T19:55:37.244" v="4234" actId="20577"/>
          <ac:spMkLst>
            <pc:docMk/>
            <pc:sldMk cId="494661467" sldId="313"/>
            <ac:spMk id="3" creationId="{00000000-0000-0000-0000-000000000000}"/>
          </ac:spMkLst>
        </pc:spChg>
        <pc:spChg chg="add del mod">
          <ac:chgData name="Mohammad Odeh" userId="70c7417f-6adf-42bb-822b-15e717a8dc9f" providerId="ADAL" clId="{1FD7D69E-681C-4EAD-BC8C-C0DD08EE94EF}" dt="2020-03-21T19:55:25.366" v="4209" actId="478"/>
          <ac:spMkLst>
            <pc:docMk/>
            <pc:sldMk cId="494661467" sldId="313"/>
            <ac:spMk id="7" creationId="{CEF003E0-E79F-4973-A04C-F4484531B6E8}"/>
          </ac:spMkLst>
        </pc:spChg>
        <pc:spChg chg="add del">
          <ac:chgData name="Mohammad Odeh" userId="70c7417f-6adf-42bb-822b-15e717a8dc9f" providerId="ADAL" clId="{1FD7D69E-681C-4EAD-BC8C-C0DD08EE94EF}" dt="2020-03-21T20:06:44.171" v="4286"/>
          <ac:spMkLst>
            <pc:docMk/>
            <pc:sldMk cId="494661467" sldId="313"/>
            <ac:spMk id="11" creationId="{5601E4FC-BFDA-40C6-A145-1F0FB99A4805}"/>
          </ac:spMkLst>
        </pc:spChg>
        <pc:picChg chg="del">
          <ac:chgData name="Mohammad Odeh" userId="70c7417f-6adf-42bb-822b-15e717a8dc9f" providerId="ADAL" clId="{1FD7D69E-681C-4EAD-BC8C-C0DD08EE94EF}" dt="2020-03-21T19:54:21.736" v="4193" actId="478"/>
          <ac:picMkLst>
            <pc:docMk/>
            <pc:sldMk cId="494661467" sldId="313"/>
            <ac:picMk id="9" creationId="{90FCDA2A-D14A-41CB-9A39-0BD00CCBDEFA}"/>
          </ac:picMkLst>
        </pc:picChg>
        <pc:picChg chg="mod modCrop">
          <ac:chgData name="Mohammad Odeh" userId="70c7417f-6adf-42bb-822b-15e717a8dc9f" providerId="ADAL" clId="{1FD7D69E-681C-4EAD-BC8C-C0DD08EE94EF}" dt="2020-03-21T19:56:02.371" v="4239" actId="1076"/>
          <ac:picMkLst>
            <pc:docMk/>
            <pc:sldMk cId="494661467" sldId="313"/>
            <ac:picMk id="10" creationId="{41922140-4128-4E95-8794-99F7B2B2AB40}"/>
          </ac:picMkLst>
        </pc:picChg>
      </pc:sldChg>
      <pc:sldChg chg="add del">
        <pc:chgData name="Mohammad Odeh" userId="70c7417f-6adf-42bb-822b-15e717a8dc9f" providerId="ADAL" clId="{1FD7D69E-681C-4EAD-BC8C-C0DD08EE94EF}" dt="2020-03-21T19:57:02.572" v="4244" actId="47"/>
        <pc:sldMkLst>
          <pc:docMk/>
          <pc:sldMk cId="1837300362" sldId="314"/>
        </pc:sldMkLst>
      </pc:sldChg>
      <pc:sldChg chg="addSp delSp modSp add modTransition">
        <pc:chgData name="Mohammad Odeh" userId="70c7417f-6adf-42bb-822b-15e717a8dc9f" providerId="ADAL" clId="{1FD7D69E-681C-4EAD-BC8C-C0DD08EE94EF}" dt="2020-03-21T21:36:15.595" v="5337" actId="20577"/>
        <pc:sldMkLst>
          <pc:docMk/>
          <pc:sldMk cId="3656810251" sldId="315"/>
        </pc:sldMkLst>
        <pc:spChg chg="mod">
          <ac:chgData name="Mohammad Odeh" userId="70c7417f-6adf-42bb-822b-15e717a8dc9f" providerId="ADAL" clId="{1FD7D69E-681C-4EAD-BC8C-C0DD08EE94EF}" dt="2020-03-21T20:03:36.678" v="4245" actId="20577"/>
          <ac:spMkLst>
            <pc:docMk/>
            <pc:sldMk cId="3656810251" sldId="315"/>
            <ac:spMk id="2" creationId="{00000000-0000-0000-0000-000000000000}"/>
          </ac:spMkLst>
        </pc:spChg>
        <pc:spChg chg="del mod">
          <ac:chgData name="Mohammad Odeh" userId="70c7417f-6adf-42bb-822b-15e717a8dc9f" providerId="ADAL" clId="{1FD7D69E-681C-4EAD-BC8C-C0DD08EE94EF}" dt="2020-03-21T20:07:03.326" v="4289" actId="478"/>
          <ac:spMkLst>
            <pc:docMk/>
            <pc:sldMk cId="3656810251" sldId="315"/>
            <ac:spMk id="3" creationId="{00000000-0000-0000-0000-000000000000}"/>
          </ac:spMkLst>
        </pc:spChg>
        <pc:spChg chg="add del">
          <ac:chgData name="Mohammad Odeh" userId="70c7417f-6adf-42bb-822b-15e717a8dc9f" providerId="ADAL" clId="{1FD7D69E-681C-4EAD-BC8C-C0DD08EE94EF}" dt="2020-03-21T20:06:59.524" v="4288"/>
          <ac:spMkLst>
            <pc:docMk/>
            <pc:sldMk cId="3656810251" sldId="315"/>
            <ac:spMk id="7" creationId="{52E4C472-D2C7-4222-B08D-65B867895407}"/>
          </ac:spMkLst>
        </pc:spChg>
        <pc:spChg chg="add del mod">
          <ac:chgData name="Mohammad Odeh" userId="70c7417f-6adf-42bb-822b-15e717a8dc9f" providerId="ADAL" clId="{1FD7D69E-681C-4EAD-BC8C-C0DD08EE94EF}" dt="2020-03-21T20:07:09.589" v="4291" actId="478"/>
          <ac:spMkLst>
            <pc:docMk/>
            <pc:sldMk cId="3656810251" sldId="315"/>
            <ac:spMk id="8" creationId="{076D0126-0628-4E92-BB8D-2364E5623686}"/>
          </ac:spMkLst>
        </pc:spChg>
        <pc:spChg chg="add mod">
          <ac:chgData name="Mohammad Odeh" userId="70c7417f-6adf-42bb-822b-15e717a8dc9f" providerId="ADAL" clId="{1FD7D69E-681C-4EAD-BC8C-C0DD08EE94EF}" dt="2020-03-21T21:36:15.595" v="5337" actId="20577"/>
          <ac:spMkLst>
            <pc:docMk/>
            <pc:sldMk cId="3656810251" sldId="315"/>
            <ac:spMk id="11" creationId="{3C9234DB-6213-4B38-8337-532BC3146BC5}"/>
          </ac:spMkLst>
        </pc:spChg>
        <pc:picChg chg="del">
          <ac:chgData name="Mohammad Odeh" userId="70c7417f-6adf-42bb-822b-15e717a8dc9f" providerId="ADAL" clId="{1FD7D69E-681C-4EAD-BC8C-C0DD08EE94EF}" dt="2020-03-21T20:05:29.975" v="4273" actId="478"/>
          <ac:picMkLst>
            <pc:docMk/>
            <pc:sldMk cId="3656810251" sldId="315"/>
            <ac:picMk id="10" creationId="{41922140-4128-4E95-8794-99F7B2B2AB40}"/>
          </ac:picMkLst>
        </pc:picChg>
      </pc:sldChg>
      <pc:sldChg chg="addSp delSp modSp add modTransition">
        <pc:chgData name="Mohammad Odeh" userId="70c7417f-6adf-42bb-822b-15e717a8dc9f" providerId="ADAL" clId="{1FD7D69E-681C-4EAD-BC8C-C0DD08EE94EF}" dt="2020-03-21T20:13:59.844" v="4425"/>
        <pc:sldMkLst>
          <pc:docMk/>
          <pc:sldMk cId="606513556" sldId="316"/>
        </pc:sldMkLst>
        <pc:spChg chg="mod">
          <ac:chgData name="Mohammad Odeh" userId="70c7417f-6adf-42bb-822b-15e717a8dc9f" providerId="ADAL" clId="{1FD7D69E-681C-4EAD-BC8C-C0DD08EE94EF}" dt="2020-03-21T20:10:47.588" v="4410" actId="20577"/>
          <ac:spMkLst>
            <pc:docMk/>
            <pc:sldMk cId="606513556" sldId="316"/>
            <ac:spMk id="2" creationId="{00000000-0000-0000-0000-000000000000}"/>
          </ac:spMkLst>
        </pc:spChg>
        <pc:spChg chg="del">
          <ac:chgData name="Mohammad Odeh" userId="70c7417f-6adf-42bb-822b-15e717a8dc9f" providerId="ADAL" clId="{1FD7D69E-681C-4EAD-BC8C-C0DD08EE94EF}" dt="2020-03-21T20:12:11.478" v="4412" actId="478"/>
          <ac:spMkLst>
            <pc:docMk/>
            <pc:sldMk cId="606513556" sldId="316"/>
            <ac:spMk id="3" creationId="{00000000-0000-0000-0000-000000000000}"/>
          </ac:spMkLst>
        </pc:spChg>
        <pc:spChg chg="add del mod">
          <ac:chgData name="Mohammad Odeh" userId="70c7417f-6adf-42bb-822b-15e717a8dc9f" providerId="ADAL" clId="{1FD7D69E-681C-4EAD-BC8C-C0DD08EE94EF}" dt="2020-03-21T20:12:13.210" v="4413" actId="478"/>
          <ac:spMkLst>
            <pc:docMk/>
            <pc:sldMk cId="606513556" sldId="316"/>
            <ac:spMk id="7" creationId="{04C70E8B-06A4-41F5-A2F8-2D6B0410F3D6}"/>
          </ac:spMkLst>
        </pc:spChg>
        <pc:picChg chg="mod modCrop">
          <ac:chgData name="Mohammad Odeh" userId="70c7417f-6adf-42bb-822b-15e717a8dc9f" providerId="ADAL" clId="{1FD7D69E-681C-4EAD-BC8C-C0DD08EE94EF}" dt="2020-03-21T20:13:08.071" v="4423" actId="1076"/>
          <ac:picMkLst>
            <pc:docMk/>
            <pc:sldMk cId="606513556" sldId="316"/>
            <ac:picMk id="10" creationId="{41922140-4128-4E95-8794-99F7B2B2AB40}"/>
          </ac:picMkLst>
        </pc:picChg>
      </pc:sldChg>
      <pc:sldChg chg="modSp add ord">
        <pc:chgData name="Mohammad Odeh" userId="70c7417f-6adf-42bb-822b-15e717a8dc9f" providerId="ADAL" clId="{1FD7D69E-681C-4EAD-BC8C-C0DD08EE94EF}" dt="2020-03-21T21:55:13.615" v="5563" actId="27636"/>
        <pc:sldMkLst>
          <pc:docMk/>
          <pc:sldMk cId="1575346139" sldId="317"/>
        </pc:sldMkLst>
        <pc:spChg chg="mod">
          <ac:chgData name="Mohammad Odeh" userId="70c7417f-6adf-42bb-822b-15e717a8dc9f" providerId="ADAL" clId="{1FD7D69E-681C-4EAD-BC8C-C0DD08EE94EF}" dt="2020-03-21T20:36:47.345" v="4726" actId="14100"/>
          <ac:spMkLst>
            <pc:docMk/>
            <pc:sldMk cId="1575346139" sldId="317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1:55:13.615" v="5563" actId="27636"/>
          <ac:spMkLst>
            <pc:docMk/>
            <pc:sldMk cId="1575346139" sldId="317"/>
            <ac:spMk id="11" creationId="{3C9234DB-6213-4B38-8337-532BC3146BC5}"/>
          </ac:spMkLst>
        </pc:spChg>
      </pc:sldChg>
      <pc:sldChg chg="del">
        <pc:chgData name="Mohammad Odeh" userId="70c7417f-6adf-42bb-822b-15e717a8dc9f" providerId="ADAL" clId="{1FD7D69E-681C-4EAD-BC8C-C0DD08EE94EF}" dt="2020-03-21T20:29:07.528" v="4575" actId="2696"/>
        <pc:sldMkLst>
          <pc:docMk/>
          <pc:sldMk cId="2510589694" sldId="317"/>
        </pc:sldMkLst>
      </pc:sldChg>
      <pc:sldChg chg="modSp add">
        <pc:chgData name="Mohammad Odeh" userId="70c7417f-6adf-42bb-822b-15e717a8dc9f" providerId="ADAL" clId="{1FD7D69E-681C-4EAD-BC8C-C0DD08EE94EF}" dt="2020-03-21T21:53:09.153" v="5560" actId="27636"/>
        <pc:sldMkLst>
          <pc:docMk/>
          <pc:sldMk cId="1091297855" sldId="318"/>
        </pc:sldMkLst>
        <pc:spChg chg="mod">
          <ac:chgData name="Mohammad Odeh" userId="70c7417f-6adf-42bb-822b-15e717a8dc9f" providerId="ADAL" clId="{1FD7D69E-681C-4EAD-BC8C-C0DD08EE94EF}" dt="2020-03-21T21:41:20.362" v="5394" actId="20577"/>
          <ac:spMkLst>
            <pc:docMk/>
            <pc:sldMk cId="1091297855" sldId="318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1:53:09.153" v="5560" actId="27636"/>
          <ac:spMkLst>
            <pc:docMk/>
            <pc:sldMk cId="1091297855" sldId="318"/>
            <ac:spMk id="3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1:49:22.819" v="5528" actId="20577"/>
          <ac:spMkLst>
            <pc:docMk/>
            <pc:sldMk cId="1091297855" sldId="318"/>
            <ac:spMk id="6" creationId="{674F658E-AF46-46DF-8659-2A763ED94AFA}"/>
          </ac:spMkLst>
        </pc:spChg>
      </pc:sldChg>
      <pc:sldChg chg="modSp add del">
        <pc:chgData name="Mohammad Odeh" userId="70c7417f-6adf-42bb-822b-15e717a8dc9f" providerId="ADAL" clId="{1FD7D69E-681C-4EAD-BC8C-C0DD08EE94EF}" dt="2020-03-21T21:09:34.647" v="5236" actId="47"/>
        <pc:sldMkLst>
          <pc:docMk/>
          <pc:sldMk cId="2170205367" sldId="318"/>
        </pc:sldMkLst>
        <pc:spChg chg="mod">
          <ac:chgData name="Mohammad Odeh" userId="70c7417f-6adf-42bb-822b-15e717a8dc9f" providerId="ADAL" clId="{1FD7D69E-681C-4EAD-BC8C-C0DD08EE94EF}" dt="2020-03-21T21:04:09.414" v="5157" actId="16959"/>
          <ac:spMkLst>
            <pc:docMk/>
            <pc:sldMk cId="2170205367" sldId="318"/>
            <ac:spMk id="11" creationId="{3C9234DB-6213-4B38-8337-532BC3146BC5}"/>
          </ac:spMkLst>
        </pc:spChg>
      </pc:sldChg>
      <pc:sldChg chg="modSp add del">
        <pc:chgData name="Mohammad Odeh" userId="70c7417f-6adf-42bb-822b-15e717a8dc9f" providerId="ADAL" clId="{1FD7D69E-681C-4EAD-BC8C-C0DD08EE94EF}" dt="2020-03-21T21:37:22.364" v="5338" actId="47"/>
        <pc:sldMkLst>
          <pc:docMk/>
          <pc:sldMk cId="1283242194" sldId="319"/>
        </pc:sldMkLst>
        <pc:spChg chg="mod">
          <ac:chgData name="Mohammad Odeh" userId="70c7417f-6adf-42bb-822b-15e717a8dc9f" providerId="ADAL" clId="{1FD7D69E-681C-4EAD-BC8C-C0DD08EE94EF}" dt="2020-03-21T21:05:39.122" v="5191" actId="27636"/>
          <ac:spMkLst>
            <pc:docMk/>
            <pc:sldMk cId="1283242194" sldId="319"/>
            <ac:spMk id="11" creationId="{3C9234DB-6213-4B38-8337-532BC3146BC5}"/>
          </ac:spMkLst>
        </pc:spChg>
      </pc:sldChg>
      <pc:sldChg chg="delSp modSp add">
        <pc:chgData name="Mohammad Odeh" userId="70c7417f-6adf-42bb-822b-15e717a8dc9f" providerId="ADAL" clId="{1FD7D69E-681C-4EAD-BC8C-C0DD08EE94EF}" dt="2020-03-21T21:44:23.823" v="5440" actId="20577"/>
        <pc:sldMkLst>
          <pc:docMk/>
          <pc:sldMk cId="3014786339" sldId="319"/>
        </pc:sldMkLst>
        <pc:spChg chg="mod">
          <ac:chgData name="Mohammad Odeh" userId="70c7417f-6adf-42bb-822b-15e717a8dc9f" providerId="ADAL" clId="{1FD7D69E-681C-4EAD-BC8C-C0DD08EE94EF}" dt="2020-03-21T21:41:16.297" v="5388" actId="20577"/>
          <ac:spMkLst>
            <pc:docMk/>
            <pc:sldMk cId="3014786339" sldId="319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1:44:23.823" v="5440" actId="20577"/>
          <ac:spMkLst>
            <pc:docMk/>
            <pc:sldMk cId="3014786339" sldId="319"/>
            <ac:spMk id="3" creationId="{00000000-0000-0000-0000-000000000000}"/>
          </ac:spMkLst>
        </pc:spChg>
        <pc:spChg chg="del">
          <ac:chgData name="Mohammad Odeh" userId="70c7417f-6adf-42bb-822b-15e717a8dc9f" providerId="ADAL" clId="{1FD7D69E-681C-4EAD-BC8C-C0DD08EE94EF}" dt="2020-03-21T21:42:52.960" v="5416" actId="478"/>
          <ac:spMkLst>
            <pc:docMk/>
            <pc:sldMk cId="3014786339" sldId="319"/>
            <ac:spMk id="7" creationId="{EAC826BC-070F-42AA-BB03-998F718C23E4}"/>
          </ac:spMkLst>
        </pc:spChg>
      </pc:sldChg>
      <pc:sldChg chg="modSp add del">
        <pc:chgData name="Mohammad Odeh" userId="70c7417f-6adf-42bb-822b-15e717a8dc9f" providerId="ADAL" clId="{1FD7D69E-681C-4EAD-BC8C-C0DD08EE94EF}" dt="2020-03-21T21:37:24.901" v="5339" actId="47"/>
        <pc:sldMkLst>
          <pc:docMk/>
          <pc:sldMk cId="1130485545" sldId="320"/>
        </pc:sldMkLst>
        <pc:spChg chg="mod">
          <ac:chgData name="Mohammad Odeh" userId="70c7417f-6adf-42bb-822b-15e717a8dc9f" providerId="ADAL" clId="{1FD7D69E-681C-4EAD-BC8C-C0DD08EE94EF}" dt="2020-03-21T21:06:36.478" v="5225" actId="27636"/>
          <ac:spMkLst>
            <pc:docMk/>
            <pc:sldMk cId="1130485545" sldId="320"/>
            <ac:spMk id="11" creationId="{3C9234DB-6213-4B38-8337-532BC3146BC5}"/>
          </ac:spMkLst>
        </pc:spChg>
      </pc:sldChg>
      <pc:sldChg chg="modSp add">
        <pc:chgData name="Mohammad Odeh" userId="70c7417f-6adf-42bb-822b-15e717a8dc9f" providerId="ADAL" clId="{1FD7D69E-681C-4EAD-BC8C-C0DD08EE94EF}" dt="2020-03-21T22:00:37.887" v="5664" actId="20577"/>
        <pc:sldMkLst>
          <pc:docMk/>
          <pc:sldMk cId="2125510213" sldId="320"/>
        </pc:sldMkLst>
        <pc:spChg chg="mod">
          <ac:chgData name="Mohammad Odeh" userId="70c7417f-6adf-42bb-822b-15e717a8dc9f" providerId="ADAL" clId="{1FD7D69E-681C-4EAD-BC8C-C0DD08EE94EF}" dt="2020-03-21T21:55:27.533" v="5570" actId="20577"/>
          <ac:spMkLst>
            <pc:docMk/>
            <pc:sldMk cId="2125510213" sldId="320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2:00:37.887" v="5664" actId="20577"/>
          <ac:spMkLst>
            <pc:docMk/>
            <pc:sldMk cId="2125510213" sldId="320"/>
            <ac:spMk id="11" creationId="{3C9234DB-6213-4B38-8337-532BC3146BC5}"/>
          </ac:spMkLst>
        </pc:spChg>
      </pc:sldChg>
      <pc:sldChg chg="delSp modSp add">
        <pc:chgData name="Mohammad Odeh" userId="70c7417f-6adf-42bb-822b-15e717a8dc9f" providerId="ADAL" clId="{1FD7D69E-681C-4EAD-BC8C-C0DD08EE94EF}" dt="2020-03-21T22:06:29.011" v="5750" actId="20577"/>
        <pc:sldMkLst>
          <pc:docMk/>
          <pc:sldMk cId="2539967767" sldId="321"/>
        </pc:sldMkLst>
        <pc:spChg chg="mod">
          <ac:chgData name="Mohammad Odeh" userId="70c7417f-6adf-42bb-822b-15e717a8dc9f" providerId="ADAL" clId="{1FD7D69E-681C-4EAD-BC8C-C0DD08EE94EF}" dt="2020-03-21T22:06:29.011" v="5750" actId="20577"/>
          <ac:spMkLst>
            <pc:docMk/>
            <pc:sldMk cId="2539967767" sldId="321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2:06:11.599" v="5742" actId="20577"/>
          <ac:spMkLst>
            <pc:docMk/>
            <pc:sldMk cId="2539967767" sldId="321"/>
            <ac:spMk id="3" creationId="{00000000-0000-0000-0000-000000000000}"/>
          </ac:spMkLst>
        </pc:spChg>
        <pc:picChg chg="del">
          <ac:chgData name="Mohammad Odeh" userId="70c7417f-6adf-42bb-822b-15e717a8dc9f" providerId="ADAL" clId="{1FD7D69E-681C-4EAD-BC8C-C0DD08EE94EF}" dt="2020-03-21T22:05:02.550" v="5720" actId="478"/>
          <ac:picMkLst>
            <pc:docMk/>
            <pc:sldMk cId="2539967767" sldId="321"/>
            <ac:picMk id="9" creationId="{90FCDA2A-D14A-41CB-9A39-0BD00CCBDEFA}"/>
          </ac:picMkLst>
        </pc:picChg>
      </pc:sldChg>
      <pc:sldChg chg="modSp add">
        <pc:chgData name="Mohammad Odeh" userId="70c7417f-6adf-42bb-822b-15e717a8dc9f" providerId="ADAL" clId="{1FD7D69E-681C-4EAD-BC8C-C0DD08EE94EF}" dt="2020-03-21T22:09:38.529" v="5867" actId="20577"/>
        <pc:sldMkLst>
          <pc:docMk/>
          <pc:sldMk cId="30182399" sldId="322"/>
        </pc:sldMkLst>
        <pc:spChg chg="mod">
          <ac:chgData name="Mohammad Odeh" userId="70c7417f-6adf-42bb-822b-15e717a8dc9f" providerId="ADAL" clId="{1FD7D69E-681C-4EAD-BC8C-C0DD08EE94EF}" dt="2020-03-21T22:06:36.347" v="5757" actId="20577"/>
          <ac:spMkLst>
            <pc:docMk/>
            <pc:sldMk cId="30182399" sldId="322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2:09:38.529" v="5867" actId="20577"/>
          <ac:spMkLst>
            <pc:docMk/>
            <pc:sldMk cId="30182399" sldId="322"/>
            <ac:spMk id="3" creationId="{00000000-0000-0000-0000-000000000000}"/>
          </ac:spMkLst>
        </pc:spChg>
      </pc:sldChg>
      <pc:sldChg chg="modSp add">
        <pc:chgData name="Mohammad Odeh" userId="70c7417f-6adf-42bb-822b-15e717a8dc9f" providerId="ADAL" clId="{1FD7D69E-681C-4EAD-BC8C-C0DD08EE94EF}" dt="2020-03-22T22:18:25.271" v="7216" actId="115"/>
        <pc:sldMkLst>
          <pc:docMk/>
          <pc:sldMk cId="1320061944" sldId="323"/>
        </pc:sldMkLst>
        <pc:spChg chg="mod">
          <ac:chgData name="Mohammad Odeh" userId="70c7417f-6adf-42bb-822b-15e717a8dc9f" providerId="ADAL" clId="{1FD7D69E-681C-4EAD-BC8C-C0DD08EE94EF}" dt="2020-03-21T22:10:31.573" v="5889" actId="14100"/>
          <ac:spMkLst>
            <pc:docMk/>
            <pc:sldMk cId="1320061944" sldId="323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2T22:18:25.271" v="7216" actId="115"/>
          <ac:spMkLst>
            <pc:docMk/>
            <pc:sldMk cId="1320061944" sldId="323"/>
            <ac:spMk id="3" creationId="{00000000-0000-0000-0000-000000000000}"/>
          </ac:spMkLst>
        </pc:spChg>
      </pc:sldChg>
      <pc:sldChg chg="add del">
        <pc:chgData name="Mohammad Odeh" userId="70c7417f-6adf-42bb-822b-15e717a8dc9f" providerId="ADAL" clId="{1FD7D69E-681C-4EAD-BC8C-C0DD08EE94EF}" dt="2020-03-21T22:19:16.345" v="6099" actId="47"/>
        <pc:sldMkLst>
          <pc:docMk/>
          <pc:sldMk cId="2372613327" sldId="324"/>
        </pc:sldMkLst>
      </pc:sldChg>
      <pc:sldChg chg="addSp delSp modSp add">
        <pc:chgData name="Mohammad Odeh" userId="70c7417f-6adf-42bb-822b-15e717a8dc9f" providerId="ADAL" clId="{1FD7D69E-681C-4EAD-BC8C-C0DD08EE94EF}" dt="2020-03-21T22:30:40.408" v="6173" actId="20577"/>
        <pc:sldMkLst>
          <pc:docMk/>
          <pc:sldMk cId="2459093461" sldId="324"/>
        </pc:sldMkLst>
        <pc:spChg chg="mod">
          <ac:chgData name="Mohammad Odeh" userId="70c7417f-6adf-42bb-822b-15e717a8dc9f" providerId="ADAL" clId="{1FD7D69E-681C-4EAD-BC8C-C0DD08EE94EF}" dt="2020-03-21T22:30:40.408" v="6173" actId="20577"/>
          <ac:spMkLst>
            <pc:docMk/>
            <pc:sldMk cId="2459093461" sldId="324"/>
            <ac:spMk id="2" creationId="{00000000-0000-0000-0000-000000000000}"/>
          </ac:spMkLst>
        </pc:spChg>
        <pc:spChg chg="del mod">
          <ac:chgData name="Mohammad Odeh" userId="70c7417f-6adf-42bb-822b-15e717a8dc9f" providerId="ADAL" clId="{1FD7D69E-681C-4EAD-BC8C-C0DD08EE94EF}" dt="2020-03-21T22:25:51.678" v="6147" actId="478"/>
          <ac:spMkLst>
            <pc:docMk/>
            <pc:sldMk cId="2459093461" sldId="324"/>
            <ac:spMk id="3" creationId="{00000000-0000-0000-0000-000000000000}"/>
          </ac:spMkLst>
        </pc:spChg>
        <pc:spChg chg="add del mod">
          <ac:chgData name="Mohammad Odeh" userId="70c7417f-6adf-42bb-822b-15e717a8dc9f" providerId="ADAL" clId="{1FD7D69E-681C-4EAD-BC8C-C0DD08EE94EF}" dt="2020-03-21T22:25:54.260" v="6148" actId="478"/>
          <ac:spMkLst>
            <pc:docMk/>
            <pc:sldMk cId="2459093461" sldId="324"/>
            <ac:spMk id="8" creationId="{E78FB46E-BA49-41C2-BD43-496BA9C9F69B}"/>
          </ac:spMkLst>
        </pc:spChg>
        <pc:picChg chg="add mod modCrop">
          <ac:chgData name="Mohammad Odeh" userId="70c7417f-6adf-42bb-822b-15e717a8dc9f" providerId="ADAL" clId="{1FD7D69E-681C-4EAD-BC8C-C0DD08EE94EF}" dt="2020-03-21T22:26:07.384" v="6150" actId="1076"/>
          <ac:picMkLst>
            <pc:docMk/>
            <pc:sldMk cId="2459093461" sldId="324"/>
            <ac:picMk id="6" creationId="{D045FA95-CDD5-4564-9A20-9607DD21588B}"/>
          </ac:picMkLst>
        </pc:picChg>
      </pc:sldChg>
      <pc:sldChg chg="addSp delSp modSp add">
        <pc:chgData name="Mohammad Odeh" userId="70c7417f-6adf-42bb-822b-15e717a8dc9f" providerId="ADAL" clId="{1FD7D69E-681C-4EAD-BC8C-C0DD08EE94EF}" dt="2020-03-21T22:34:18.002" v="6282" actId="21"/>
        <pc:sldMkLst>
          <pc:docMk/>
          <pc:sldMk cId="3638093502" sldId="325"/>
        </pc:sldMkLst>
        <pc:spChg chg="mod">
          <ac:chgData name="Mohammad Odeh" userId="70c7417f-6adf-42bb-822b-15e717a8dc9f" providerId="ADAL" clId="{1FD7D69E-681C-4EAD-BC8C-C0DD08EE94EF}" dt="2020-03-21T22:33:35.698" v="6273" actId="14100"/>
          <ac:spMkLst>
            <pc:docMk/>
            <pc:sldMk cId="3638093502" sldId="325"/>
            <ac:spMk id="2" creationId="{00000000-0000-0000-0000-000000000000}"/>
          </ac:spMkLst>
        </pc:spChg>
        <pc:picChg chg="add mod">
          <ac:chgData name="Mohammad Odeh" userId="70c7417f-6adf-42bb-822b-15e717a8dc9f" providerId="ADAL" clId="{1FD7D69E-681C-4EAD-BC8C-C0DD08EE94EF}" dt="2020-03-21T22:33:18.726" v="6261" actId="1076"/>
          <ac:picMkLst>
            <pc:docMk/>
            <pc:sldMk cId="3638093502" sldId="325"/>
            <ac:picMk id="3" creationId="{B646B764-AA61-493A-B115-D4A192C344DE}"/>
          </ac:picMkLst>
        </pc:picChg>
        <pc:picChg chg="del">
          <ac:chgData name="Mohammad Odeh" userId="70c7417f-6adf-42bb-822b-15e717a8dc9f" providerId="ADAL" clId="{1FD7D69E-681C-4EAD-BC8C-C0DD08EE94EF}" dt="2020-03-21T22:29:16.338" v="6154" actId="478"/>
          <ac:picMkLst>
            <pc:docMk/>
            <pc:sldMk cId="3638093502" sldId="325"/>
            <ac:picMk id="6" creationId="{D045FA95-CDD5-4564-9A20-9607DD21588B}"/>
          </ac:picMkLst>
        </pc:picChg>
        <pc:picChg chg="add del mod">
          <ac:chgData name="Mohammad Odeh" userId="70c7417f-6adf-42bb-822b-15e717a8dc9f" providerId="ADAL" clId="{1FD7D69E-681C-4EAD-BC8C-C0DD08EE94EF}" dt="2020-03-21T22:33:05.561" v="6258" actId="478"/>
          <ac:picMkLst>
            <pc:docMk/>
            <pc:sldMk cId="3638093502" sldId="325"/>
            <ac:picMk id="7" creationId="{864D70B8-3429-4A30-9E9C-D7E24F1C1C36}"/>
          </ac:picMkLst>
        </pc:picChg>
        <pc:picChg chg="add del mod">
          <ac:chgData name="Mohammad Odeh" userId="70c7417f-6adf-42bb-822b-15e717a8dc9f" providerId="ADAL" clId="{1FD7D69E-681C-4EAD-BC8C-C0DD08EE94EF}" dt="2020-03-21T22:33:04.994" v="6257" actId="478"/>
          <ac:picMkLst>
            <pc:docMk/>
            <pc:sldMk cId="3638093502" sldId="325"/>
            <ac:picMk id="8" creationId="{E74A0E9C-4D10-4EEF-B05A-E44B33E8D8C0}"/>
          </ac:picMkLst>
        </pc:picChg>
        <pc:picChg chg="add del mod">
          <ac:chgData name="Mohammad Odeh" userId="70c7417f-6adf-42bb-822b-15e717a8dc9f" providerId="ADAL" clId="{1FD7D69E-681C-4EAD-BC8C-C0DD08EE94EF}" dt="2020-03-21T22:34:18.002" v="6282" actId="21"/>
          <ac:picMkLst>
            <pc:docMk/>
            <pc:sldMk cId="3638093502" sldId="325"/>
            <ac:picMk id="9" creationId="{2725A466-1EFB-4E86-A1D2-ACBCC9148044}"/>
          </ac:picMkLst>
        </pc:picChg>
      </pc:sldChg>
      <pc:sldChg chg="addSp delSp modSp add">
        <pc:chgData name="Mohammad Odeh" userId="70c7417f-6adf-42bb-822b-15e717a8dc9f" providerId="ADAL" clId="{1FD7D69E-681C-4EAD-BC8C-C0DD08EE94EF}" dt="2020-03-21T22:35:24.838" v="6314" actId="21"/>
        <pc:sldMkLst>
          <pc:docMk/>
          <pc:sldMk cId="3329499661" sldId="326"/>
        </pc:sldMkLst>
        <pc:spChg chg="mod">
          <ac:chgData name="Mohammad Odeh" userId="70c7417f-6adf-42bb-822b-15e717a8dc9f" providerId="ADAL" clId="{1FD7D69E-681C-4EAD-BC8C-C0DD08EE94EF}" dt="2020-03-21T22:34:28.514" v="6285" actId="14100"/>
          <ac:spMkLst>
            <pc:docMk/>
            <pc:sldMk cId="3329499661" sldId="326"/>
            <ac:spMk id="2" creationId="{00000000-0000-0000-0000-000000000000}"/>
          </ac:spMkLst>
        </pc:spChg>
        <pc:picChg chg="del">
          <ac:chgData name="Mohammad Odeh" userId="70c7417f-6adf-42bb-822b-15e717a8dc9f" providerId="ADAL" clId="{1FD7D69E-681C-4EAD-BC8C-C0DD08EE94EF}" dt="2020-03-21T22:33:40.668" v="6274" actId="478"/>
          <ac:picMkLst>
            <pc:docMk/>
            <pc:sldMk cId="3329499661" sldId="326"/>
            <ac:picMk id="3" creationId="{B646B764-AA61-493A-B115-D4A192C344DE}"/>
          </ac:picMkLst>
        </pc:picChg>
        <pc:picChg chg="del mod">
          <ac:chgData name="Mohammad Odeh" userId="70c7417f-6adf-42bb-822b-15e717a8dc9f" providerId="ADAL" clId="{1FD7D69E-681C-4EAD-BC8C-C0DD08EE94EF}" dt="2020-03-21T22:34:22.071" v="6283" actId="478"/>
          <ac:picMkLst>
            <pc:docMk/>
            <pc:sldMk cId="3329499661" sldId="326"/>
            <ac:picMk id="7" creationId="{864D70B8-3429-4A30-9E9C-D7E24F1C1C36}"/>
          </ac:picMkLst>
        </pc:picChg>
        <pc:picChg chg="del">
          <ac:chgData name="Mohammad Odeh" userId="70c7417f-6adf-42bb-822b-15e717a8dc9f" providerId="ADAL" clId="{1FD7D69E-681C-4EAD-BC8C-C0DD08EE94EF}" dt="2020-03-21T22:33:41.324" v="6275" actId="478"/>
          <ac:picMkLst>
            <pc:docMk/>
            <pc:sldMk cId="3329499661" sldId="326"/>
            <ac:picMk id="8" creationId="{E74A0E9C-4D10-4EEF-B05A-E44B33E8D8C0}"/>
          </ac:picMkLst>
        </pc:picChg>
        <pc:picChg chg="add">
          <ac:chgData name="Mohammad Odeh" userId="70c7417f-6adf-42bb-822b-15e717a8dc9f" providerId="ADAL" clId="{1FD7D69E-681C-4EAD-BC8C-C0DD08EE94EF}" dt="2020-03-21T22:34:22.378" v="6284"/>
          <ac:picMkLst>
            <pc:docMk/>
            <pc:sldMk cId="3329499661" sldId="326"/>
            <ac:picMk id="9" creationId="{787EB365-BB25-4C95-94C0-99C1C36A3137}"/>
          </ac:picMkLst>
        </pc:picChg>
        <pc:picChg chg="add del mod">
          <ac:chgData name="Mohammad Odeh" userId="70c7417f-6adf-42bb-822b-15e717a8dc9f" providerId="ADAL" clId="{1FD7D69E-681C-4EAD-BC8C-C0DD08EE94EF}" dt="2020-03-21T22:35:24.838" v="6314" actId="21"/>
          <ac:picMkLst>
            <pc:docMk/>
            <pc:sldMk cId="3329499661" sldId="326"/>
            <ac:picMk id="10" creationId="{C735F308-1BDF-4B58-B4B0-004A7AC943A1}"/>
          </ac:picMkLst>
        </pc:picChg>
      </pc:sldChg>
      <pc:sldChg chg="addSp delSp modSp add">
        <pc:chgData name="Mohammad Odeh" userId="70c7417f-6adf-42bb-822b-15e717a8dc9f" providerId="ADAL" clId="{1FD7D69E-681C-4EAD-BC8C-C0DD08EE94EF}" dt="2020-03-21T22:36:35.073" v="6320" actId="478"/>
        <pc:sldMkLst>
          <pc:docMk/>
          <pc:sldMk cId="1579062579" sldId="327"/>
        </pc:sldMkLst>
        <pc:spChg chg="mod">
          <ac:chgData name="Mohammad Odeh" userId="70c7417f-6adf-42bb-822b-15e717a8dc9f" providerId="ADAL" clId="{1FD7D69E-681C-4EAD-BC8C-C0DD08EE94EF}" dt="2020-03-21T22:34:42.425" v="6304" actId="20577"/>
          <ac:spMkLst>
            <pc:docMk/>
            <pc:sldMk cId="1579062579" sldId="327"/>
            <ac:spMk id="2" creationId="{00000000-0000-0000-0000-000000000000}"/>
          </ac:spMkLst>
        </pc:spChg>
        <pc:picChg chg="del">
          <ac:chgData name="Mohammad Odeh" userId="70c7417f-6adf-42bb-822b-15e717a8dc9f" providerId="ADAL" clId="{1FD7D69E-681C-4EAD-BC8C-C0DD08EE94EF}" dt="2020-03-21T22:34:45.137" v="6305" actId="478"/>
          <ac:picMkLst>
            <pc:docMk/>
            <pc:sldMk cId="1579062579" sldId="327"/>
            <ac:picMk id="3" creationId="{B646B764-AA61-493A-B115-D4A192C344DE}"/>
          </ac:picMkLst>
        </pc:picChg>
        <pc:picChg chg="add del">
          <ac:chgData name="Mohammad Odeh" userId="70c7417f-6adf-42bb-822b-15e717a8dc9f" providerId="ADAL" clId="{1FD7D69E-681C-4EAD-BC8C-C0DD08EE94EF}" dt="2020-03-21T22:36:35.073" v="6320" actId="478"/>
          <ac:picMkLst>
            <pc:docMk/>
            <pc:sldMk cId="1579062579" sldId="327"/>
            <ac:picMk id="6" creationId="{2D90815B-A4F0-4221-87F0-599EDD99E855}"/>
          </ac:picMkLst>
        </pc:picChg>
        <pc:picChg chg="del">
          <ac:chgData name="Mohammad Odeh" userId="70c7417f-6adf-42bb-822b-15e717a8dc9f" providerId="ADAL" clId="{1FD7D69E-681C-4EAD-BC8C-C0DD08EE94EF}" dt="2020-03-21T22:34:45.921" v="6306" actId="478"/>
          <ac:picMkLst>
            <pc:docMk/>
            <pc:sldMk cId="1579062579" sldId="327"/>
            <ac:picMk id="7" creationId="{864D70B8-3429-4A30-9E9C-D7E24F1C1C36}"/>
          </ac:picMkLst>
        </pc:picChg>
        <pc:picChg chg="del mod">
          <ac:chgData name="Mohammad Odeh" userId="70c7417f-6adf-42bb-822b-15e717a8dc9f" providerId="ADAL" clId="{1FD7D69E-681C-4EAD-BC8C-C0DD08EE94EF}" dt="2020-03-21T22:35:26.964" v="6315" actId="478"/>
          <ac:picMkLst>
            <pc:docMk/>
            <pc:sldMk cId="1579062579" sldId="327"/>
            <ac:picMk id="8" creationId="{E74A0E9C-4D10-4EEF-B05A-E44B33E8D8C0}"/>
          </ac:picMkLst>
        </pc:picChg>
        <pc:picChg chg="add mod">
          <ac:chgData name="Mohammad Odeh" userId="70c7417f-6adf-42bb-822b-15e717a8dc9f" providerId="ADAL" clId="{1FD7D69E-681C-4EAD-BC8C-C0DD08EE94EF}" dt="2020-03-21T22:35:30.930" v="6317" actId="1076"/>
          <ac:picMkLst>
            <pc:docMk/>
            <pc:sldMk cId="1579062579" sldId="327"/>
            <ac:picMk id="9" creationId="{EFB20D3B-9303-4F6B-968B-BEA07A2FE05F}"/>
          </ac:picMkLst>
        </pc:picChg>
      </pc:sldChg>
      <pc:sldChg chg="addSp delSp modSp add">
        <pc:chgData name="Mohammad Odeh" userId="70c7417f-6adf-42bb-822b-15e717a8dc9f" providerId="ADAL" clId="{1FD7D69E-681C-4EAD-BC8C-C0DD08EE94EF}" dt="2020-03-21T22:40:00.447" v="6367" actId="478"/>
        <pc:sldMkLst>
          <pc:docMk/>
          <pc:sldMk cId="160952908" sldId="328"/>
        </pc:sldMkLst>
        <pc:spChg chg="mod">
          <ac:chgData name="Mohammad Odeh" userId="70c7417f-6adf-42bb-822b-15e717a8dc9f" providerId="ADAL" clId="{1FD7D69E-681C-4EAD-BC8C-C0DD08EE94EF}" dt="2020-03-21T22:37:00.931" v="6361" actId="20577"/>
          <ac:spMkLst>
            <pc:docMk/>
            <pc:sldMk cId="160952908" sldId="328"/>
            <ac:spMk id="2" creationId="{00000000-0000-0000-0000-000000000000}"/>
          </ac:spMkLst>
        </pc:spChg>
        <pc:picChg chg="add del">
          <ac:chgData name="Mohammad Odeh" userId="70c7417f-6adf-42bb-822b-15e717a8dc9f" providerId="ADAL" clId="{1FD7D69E-681C-4EAD-BC8C-C0DD08EE94EF}" dt="2020-03-21T22:40:00.447" v="6367" actId="478"/>
          <ac:picMkLst>
            <pc:docMk/>
            <pc:sldMk cId="160952908" sldId="328"/>
            <ac:picMk id="3" creationId="{393E0DC2-CBD4-4DA7-9ED1-94EAF5779CAA}"/>
          </ac:picMkLst>
        </pc:picChg>
        <pc:picChg chg="mod">
          <ac:chgData name="Mohammad Odeh" userId="70c7417f-6adf-42bb-822b-15e717a8dc9f" providerId="ADAL" clId="{1FD7D69E-681C-4EAD-BC8C-C0DD08EE94EF}" dt="2020-03-21T22:37:18.617" v="6364" actId="1076"/>
          <ac:picMkLst>
            <pc:docMk/>
            <pc:sldMk cId="160952908" sldId="328"/>
            <ac:picMk id="6" creationId="{2D90815B-A4F0-4221-87F0-599EDD99E855}"/>
          </ac:picMkLst>
        </pc:picChg>
        <pc:picChg chg="del">
          <ac:chgData name="Mohammad Odeh" userId="70c7417f-6adf-42bb-822b-15e717a8dc9f" providerId="ADAL" clId="{1FD7D69E-681C-4EAD-BC8C-C0DD08EE94EF}" dt="2020-03-21T22:36:40.065" v="6322" actId="478"/>
          <ac:picMkLst>
            <pc:docMk/>
            <pc:sldMk cId="160952908" sldId="328"/>
            <ac:picMk id="9" creationId="{EFB20D3B-9303-4F6B-968B-BEA07A2FE05F}"/>
          </ac:picMkLst>
        </pc:picChg>
      </pc:sldChg>
      <pc:sldChg chg="delSp modSp add">
        <pc:chgData name="Mohammad Odeh" userId="70c7417f-6adf-42bb-822b-15e717a8dc9f" providerId="ADAL" clId="{1FD7D69E-681C-4EAD-BC8C-C0DD08EE94EF}" dt="2020-03-21T22:40:37.450" v="6399" actId="14100"/>
        <pc:sldMkLst>
          <pc:docMk/>
          <pc:sldMk cId="2801312469" sldId="329"/>
        </pc:sldMkLst>
        <pc:spChg chg="mod">
          <ac:chgData name="Mohammad Odeh" userId="70c7417f-6adf-42bb-822b-15e717a8dc9f" providerId="ADAL" clId="{1FD7D69E-681C-4EAD-BC8C-C0DD08EE94EF}" dt="2020-03-21T22:40:14.100" v="6394" actId="20577"/>
          <ac:spMkLst>
            <pc:docMk/>
            <pc:sldMk cId="2801312469" sldId="329"/>
            <ac:spMk id="2" creationId="{00000000-0000-0000-0000-000000000000}"/>
          </ac:spMkLst>
        </pc:spChg>
        <pc:picChg chg="mod">
          <ac:chgData name="Mohammad Odeh" userId="70c7417f-6adf-42bb-822b-15e717a8dc9f" providerId="ADAL" clId="{1FD7D69E-681C-4EAD-BC8C-C0DD08EE94EF}" dt="2020-03-21T22:40:37.450" v="6399" actId="14100"/>
          <ac:picMkLst>
            <pc:docMk/>
            <pc:sldMk cId="2801312469" sldId="329"/>
            <ac:picMk id="3" creationId="{393E0DC2-CBD4-4DA7-9ED1-94EAF5779CAA}"/>
          </ac:picMkLst>
        </pc:picChg>
        <pc:picChg chg="del">
          <ac:chgData name="Mohammad Odeh" userId="70c7417f-6adf-42bb-822b-15e717a8dc9f" providerId="ADAL" clId="{1FD7D69E-681C-4EAD-BC8C-C0DD08EE94EF}" dt="2020-03-21T22:40:06.311" v="6370" actId="478"/>
          <ac:picMkLst>
            <pc:docMk/>
            <pc:sldMk cId="2801312469" sldId="329"/>
            <ac:picMk id="6" creationId="{2D90815B-A4F0-4221-87F0-599EDD99E855}"/>
          </ac:picMkLst>
        </pc:picChg>
      </pc:sldChg>
      <pc:sldChg chg="modSp add">
        <pc:chgData name="Mohammad Odeh" userId="70c7417f-6adf-42bb-822b-15e717a8dc9f" providerId="ADAL" clId="{1FD7D69E-681C-4EAD-BC8C-C0DD08EE94EF}" dt="2020-03-21T22:48:33.686" v="6917" actId="20577"/>
        <pc:sldMkLst>
          <pc:docMk/>
          <pc:sldMk cId="894101712" sldId="330"/>
        </pc:sldMkLst>
        <pc:spChg chg="mod">
          <ac:chgData name="Mohammad Odeh" userId="70c7417f-6adf-42bb-822b-15e717a8dc9f" providerId="ADAL" clId="{1FD7D69E-681C-4EAD-BC8C-C0DD08EE94EF}" dt="2020-03-21T22:41:58.170" v="6410" actId="20577"/>
          <ac:spMkLst>
            <pc:docMk/>
            <pc:sldMk cId="894101712" sldId="330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1T22:48:33.686" v="6917" actId="20577"/>
          <ac:spMkLst>
            <pc:docMk/>
            <pc:sldMk cId="894101712" sldId="330"/>
            <ac:spMk id="3" creationId="{00000000-0000-0000-0000-000000000000}"/>
          </ac:spMkLst>
        </pc:spChg>
      </pc:sldChg>
      <pc:sldChg chg="modSp add">
        <pc:chgData name="Mohammad Odeh" userId="70c7417f-6adf-42bb-822b-15e717a8dc9f" providerId="ADAL" clId="{1FD7D69E-681C-4EAD-BC8C-C0DD08EE94EF}" dt="2020-03-22T22:31:57.253" v="7247" actId="20577"/>
        <pc:sldMkLst>
          <pc:docMk/>
          <pc:sldMk cId="1100906215" sldId="331"/>
        </pc:sldMkLst>
        <pc:spChg chg="mod">
          <ac:chgData name="Mohammad Odeh" userId="70c7417f-6adf-42bb-822b-15e717a8dc9f" providerId="ADAL" clId="{1FD7D69E-681C-4EAD-BC8C-C0DD08EE94EF}" dt="2020-03-21T22:49:53.073" v="6950" actId="20577"/>
          <ac:spMkLst>
            <pc:docMk/>
            <pc:sldMk cId="1100906215" sldId="331"/>
            <ac:spMk id="2" creationId="{00000000-0000-0000-0000-000000000000}"/>
          </ac:spMkLst>
        </pc:spChg>
        <pc:spChg chg="mod">
          <ac:chgData name="Mohammad Odeh" userId="70c7417f-6adf-42bb-822b-15e717a8dc9f" providerId="ADAL" clId="{1FD7D69E-681C-4EAD-BC8C-C0DD08EE94EF}" dt="2020-03-22T22:31:57.253" v="7247" actId="20577"/>
          <ac:spMkLst>
            <pc:docMk/>
            <pc:sldMk cId="1100906215" sldId="331"/>
            <ac:spMk id="3" creationId="{00000000-0000-0000-0000-000000000000}"/>
          </ac:spMkLst>
        </pc:spChg>
      </pc:sldChg>
      <pc:sldMasterChg chg="add del addSldLayout delSldLayout">
        <pc:chgData name="Mohammad Odeh" userId="70c7417f-6adf-42bb-822b-15e717a8dc9f" providerId="ADAL" clId="{1FD7D69E-681C-4EAD-BC8C-C0DD08EE94EF}" dt="2020-03-19T21:05:46.855" v="3618" actId="47"/>
        <pc:sldMasterMkLst>
          <pc:docMk/>
          <pc:sldMasterMk cId="3876477929" sldId="2147483672"/>
        </pc:sldMasterMkLst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3200991928" sldId="2147483673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4291101326" sldId="2147483674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2182694505" sldId="2147483675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16316516" sldId="2147483676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3669509796" sldId="2147483677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3182344812" sldId="2147483678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3515529870" sldId="2147483679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1465548582" sldId="2147483680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2144516524" sldId="2147483681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1998294048" sldId="2147483682"/>
          </pc:sldLayoutMkLst>
        </pc:sldLayoutChg>
        <pc:sldLayoutChg chg="add del">
          <pc:chgData name="Mohammad Odeh" userId="70c7417f-6adf-42bb-822b-15e717a8dc9f" providerId="ADAL" clId="{1FD7D69E-681C-4EAD-BC8C-C0DD08EE94EF}" dt="2020-03-19T21:05:46.855" v="3618" actId="47"/>
          <pc:sldLayoutMkLst>
            <pc:docMk/>
            <pc:sldMasterMk cId="3876477929" sldId="2147483672"/>
            <pc:sldLayoutMk cId="2550516027" sldId="2147483683"/>
          </pc:sldLayoutMkLst>
        </pc:sldLayoutChg>
      </pc:sldMasterChg>
      <pc:sldMasterChg chg="del delSldLayout">
        <pc:chgData name="Mohammad Odeh" userId="70c7417f-6adf-42bb-822b-15e717a8dc9f" providerId="ADAL" clId="{1FD7D69E-681C-4EAD-BC8C-C0DD08EE94EF}" dt="2020-03-21T20:29:07.528" v="4575" actId="2696"/>
        <pc:sldMasterMkLst>
          <pc:docMk/>
          <pc:sldMasterMk cId="4009021078" sldId="2147483672"/>
        </pc:sldMasterMkLst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415269656" sldId="2147483673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2365837059" sldId="2147483674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829637442" sldId="2147483675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1638949463" sldId="2147483676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3778215642" sldId="2147483677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3750684238" sldId="2147483678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1460413032" sldId="2147483679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2795996654" sldId="2147483680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4068696932" sldId="2147483681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3497254864" sldId="2147483682"/>
          </pc:sldLayoutMkLst>
        </pc:sldLayoutChg>
        <pc:sldLayoutChg chg="del">
          <pc:chgData name="Mohammad Odeh" userId="70c7417f-6adf-42bb-822b-15e717a8dc9f" providerId="ADAL" clId="{1FD7D69E-681C-4EAD-BC8C-C0DD08EE94EF}" dt="2020-03-21T20:29:07.528" v="4575" actId="2696"/>
          <pc:sldLayoutMkLst>
            <pc:docMk/>
            <pc:sldMasterMk cId="4009021078" sldId="2147483672"/>
            <pc:sldLayoutMk cId="2629396694" sldId="2147483683"/>
          </pc:sldLayoutMkLst>
        </pc:sldLayoutChg>
      </pc:sldMasterChg>
    </pc:docChg>
  </pc:docChgLst>
  <pc:docChgLst>
    <pc:chgData name="Mohammad Odeh" userId="70c7417f-6adf-42bb-822b-15e717a8dc9f" providerId="ADAL" clId="{6319E368-00DC-3741-9D29-8C8E9B32F163}"/>
    <pc:docChg chg="custSel modSld">
      <pc:chgData name="Mohammad Odeh" userId="70c7417f-6adf-42bb-822b-15e717a8dc9f" providerId="ADAL" clId="{6319E368-00DC-3741-9D29-8C8E9B32F163}" dt="2020-01-15T20:17:04.828" v="8" actId="20577"/>
      <pc:docMkLst>
        <pc:docMk/>
      </pc:docMkLst>
      <pc:sldChg chg="modSp">
        <pc:chgData name="Mohammad Odeh" userId="70c7417f-6adf-42bb-822b-15e717a8dc9f" providerId="ADAL" clId="{6319E368-00DC-3741-9D29-8C8E9B32F163}" dt="2020-01-15T19:47:51.994" v="4" actId="20577"/>
        <pc:sldMkLst>
          <pc:docMk/>
          <pc:sldMk cId="2188431358" sldId="293"/>
        </pc:sldMkLst>
        <pc:spChg chg="mod">
          <ac:chgData name="Mohammad Odeh" userId="70c7417f-6adf-42bb-822b-15e717a8dc9f" providerId="ADAL" clId="{6319E368-00DC-3741-9D29-8C8E9B32F163}" dt="2020-01-15T19:47:51.994" v="4" actId="20577"/>
          <ac:spMkLst>
            <pc:docMk/>
            <pc:sldMk cId="2188431358" sldId="293"/>
            <ac:spMk id="3" creationId="{00000000-0000-0000-0000-000000000000}"/>
          </ac:spMkLst>
        </pc:spChg>
      </pc:sldChg>
      <pc:sldChg chg="modSp">
        <pc:chgData name="Mohammad Odeh" userId="70c7417f-6adf-42bb-822b-15e717a8dc9f" providerId="ADAL" clId="{6319E368-00DC-3741-9D29-8C8E9B32F163}" dt="2020-01-15T20:17:04.828" v="8" actId="20577"/>
        <pc:sldMkLst>
          <pc:docMk/>
          <pc:sldMk cId="1092786794" sldId="299"/>
        </pc:sldMkLst>
        <pc:spChg chg="mod">
          <ac:chgData name="Mohammad Odeh" userId="70c7417f-6adf-42bb-822b-15e717a8dc9f" providerId="ADAL" clId="{6319E368-00DC-3741-9D29-8C8E9B32F163}" dt="2020-01-15T20:17:04.828" v="8" actId="20577"/>
          <ac:spMkLst>
            <pc:docMk/>
            <pc:sldMk cId="1092786794" sldId="299"/>
            <ac:spMk id="3" creationId="{00000000-0000-0000-0000-000000000000}"/>
          </ac:spMkLst>
        </pc:spChg>
      </pc:sldChg>
      <pc:sldChg chg="modSp">
        <pc:chgData name="Mohammad Odeh" userId="70c7417f-6adf-42bb-822b-15e717a8dc9f" providerId="ADAL" clId="{6319E368-00DC-3741-9D29-8C8E9B32F163}" dt="2020-01-15T19:47:50.734" v="1" actId="27636"/>
        <pc:sldMkLst>
          <pc:docMk/>
          <pc:sldMk cId="2552158152" sldId="301"/>
        </pc:sldMkLst>
        <pc:spChg chg="mod">
          <ac:chgData name="Mohammad Odeh" userId="70c7417f-6adf-42bb-822b-15e717a8dc9f" providerId="ADAL" clId="{6319E368-00DC-3741-9D29-8C8E9B32F163}" dt="2020-01-15T19:47:50.734" v="1" actId="27636"/>
          <ac:spMkLst>
            <pc:docMk/>
            <pc:sldMk cId="2552158152" sldId="301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B353B-17DE-F24E-9686-9B8AC9ABF67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FAFBE-6A90-E941-9DCD-9279D83C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00F6-FCEB-3240-BF91-2FE8D291BB05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1AEB7-DF1E-074E-AD3C-BD912806E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8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9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12" y="4925990"/>
            <a:ext cx="551738" cy="21090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06581" y="273845"/>
            <a:ext cx="7096625" cy="107211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3300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06581" y="1454922"/>
            <a:ext cx="8472500" cy="303803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1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2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012500"/>
            <a:ext cx="628650" cy="210906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81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5.png"/><Relationship Id="rId3" Type="http://schemas.openxmlformats.org/officeDocument/2006/relationships/image" Target="../media/image50.png"/><Relationship Id="rId7" Type="http://schemas.openxmlformats.org/officeDocument/2006/relationships/image" Target="../media/image9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" y="0"/>
            <a:ext cx="9138244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72A2A8-A7C0-43E3-8003-09C9178DCFA0}"/>
              </a:ext>
            </a:extLst>
          </p:cNvPr>
          <p:cNvSpPr txBox="1">
            <a:spLocks/>
          </p:cNvSpPr>
          <p:nvPr/>
        </p:nvSpPr>
        <p:spPr>
          <a:xfrm>
            <a:off x="-5756" y="494455"/>
            <a:ext cx="9144000" cy="13517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>
              <a:lnSpc>
                <a:spcPts val="2700"/>
              </a:lnSpc>
            </a:pPr>
            <a:r>
              <a:rPr lang="en-US" sz="2700" b="1" dirty="0">
                <a:latin typeface="Helvetica" charset="0"/>
                <a:ea typeface="Helvetica" charset="0"/>
                <a:cs typeface="Helvetica" charset="0"/>
              </a:rPr>
              <a:t>Dynamic Modeling and Simulation of a Power Plant Steam Condenser on the Siemens SPPA-T3000 Platform</a:t>
            </a:r>
            <a:br>
              <a:rPr lang="en-US" sz="2700" b="1" dirty="0">
                <a:latin typeface="Helvetica" charset="0"/>
                <a:ea typeface="Helvetica" charset="0"/>
                <a:cs typeface="Helvetica" charset="0"/>
              </a:rPr>
            </a:br>
            <a:endParaRPr lang="en-US" sz="135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DEA5B-AECB-4F82-BF69-742EC62B51A9}"/>
              </a:ext>
            </a:extLst>
          </p:cNvPr>
          <p:cNvSpPr txBox="1"/>
          <p:nvPr/>
        </p:nvSpPr>
        <p:spPr>
          <a:xfrm>
            <a:off x="11512" y="1789982"/>
            <a:ext cx="9132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Mohammad Odeh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Department of Mechanical and Aerospace Engineering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Central Florida</a:t>
            </a:r>
          </a:p>
          <a:p>
            <a:pPr algn="ctr"/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Committee Members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Dr. Tuhin Das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Dr. Tian Tian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Dr. Ranajay Ghosh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F5F37F-6721-4834-B472-10CE9DD57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244" y="4609845"/>
            <a:ext cx="2233534" cy="35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343A9E-F736-4C3E-A05E-1761BB5836A4}"/>
              </a:ext>
            </a:extLst>
          </p:cNvPr>
          <p:cNvSpPr txBox="1"/>
          <p:nvPr/>
        </p:nvSpPr>
        <p:spPr>
          <a:xfrm>
            <a:off x="72744" y="4225124"/>
            <a:ext cx="239053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Helvetica" panose="020B0604020202020204" pitchFamily="34" charset="0"/>
                <a:cs typeface="Helvetica" panose="020B0604020202020204" pitchFamily="34" charset="0"/>
              </a:rPr>
              <a:t>In collaboration with:</a:t>
            </a:r>
          </a:p>
        </p:txBody>
      </p:sp>
    </p:spTree>
    <p:extLst>
      <p:ext uri="{BB962C8B-B14F-4D97-AF65-F5344CB8AC3E}">
        <p14:creationId xmlns:p14="http://schemas.microsoft.com/office/powerpoint/2010/main" val="79864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6522570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Metal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Temperature Evolution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evolution found as follows,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𝑚𝑒𝑡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𝑚𝑒𝑡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𝑐𝑤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𝑚𝑒𝑡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𝑚𝑒𝑡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933"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0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244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6FA5A84-998B-4075-BC8D-556092468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65276"/>
            <a:ext cx="9138244" cy="712177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US" sz="2700" b="1" dirty="0">
                <a:latin typeface="Helvetica" charset="0"/>
                <a:ea typeface="Helvetica" charset="0"/>
                <a:cs typeface="Helvetica" charset="0"/>
              </a:rPr>
              <a:t>Vapor Control Volume (C</a:t>
            </a:r>
            <a:r>
              <a:rPr lang="en-US" sz="2700" b="1" strike="sngStrike" dirty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lang="en-US" sz="2700" b="1" dirty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35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46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Formulation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65716" y="1257969"/>
                <a:ext cx="5878284" cy="3548574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Governing Equation (Energy balance):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nary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nary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</m:nary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</m:nary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internal energy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computed as,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𝑃𝑣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ctrlPr>
                                <a:rPr lang="en-US" sz="15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5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5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sz="15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𝑐𝑡𝑒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𝑤h𝑒𝑟𝑒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𝑃𝑑𝑣</m:t>
                      </m:r>
                    </m:oMath>
                  </m:oMathPara>
                </a14:m>
                <a:endParaRPr lang="en-US" sz="15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4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sz="17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acc>
                            <m:accPr>
                              <m:chr m:val="̇"/>
                              <m:ctrlPr>
                                <a:rPr lang="en-US" sz="17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7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sz="17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acc>
                            <m:accPr>
                              <m:chr m:val="̇"/>
                              <m:ctrlPr>
                                <a:rPr lang="en-US" sz="17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7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borderBox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65716" y="1257969"/>
                <a:ext cx="5878284" cy="3548574"/>
              </a:xfrm>
              <a:blipFill>
                <a:blip r:embed="rId2"/>
                <a:stretch>
                  <a:fillRect l="-1037" t="-1718" b="-26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4F658E-AF46-46DF-8659-2A763ED94AFA}"/>
              </a:ext>
            </a:extLst>
          </p:cNvPr>
          <p:cNvSpPr txBox="1">
            <a:spLocks/>
          </p:cNvSpPr>
          <p:nvPr/>
        </p:nvSpPr>
        <p:spPr>
          <a:xfrm>
            <a:off x="288017" y="1257969"/>
            <a:ext cx="2868356" cy="3548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gas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saturation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radiative heat transfer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non-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condensables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Filmwise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condensation </a:t>
            </a:r>
          </a:p>
          <a:p>
            <a:pPr marL="342900" lvl="1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8B5EA-57A4-45B0-A0D8-E503A6E37ECC}"/>
              </a:ext>
            </a:extLst>
          </p:cNvPr>
          <p:cNvCxnSpPr>
            <a:cxnSpLocks/>
          </p:cNvCxnSpPr>
          <p:nvPr/>
        </p:nvCxnSpPr>
        <p:spPr>
          <a:xfrm>
            <a:off x="3246365" y="1257969"/>
            <a:ext cx="0" cy="35485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50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Governing Equation (Mass balance):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𝑣𝑝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Expanding,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nary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𝑣𝑝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nary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nary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𝑚𝑒𝑡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778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AC826BC-070F-42AA-BB03-998F718C23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3578" y="4271865"/>
                <a:ext cx="4955291" cy="3608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𝐻𝐴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𝑚𝑒𝑡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𝑚𝑒𝑡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𝐻𝐴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𝑙𝑖𝑞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14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AC826BC-070F-42AA-BB03-998F718C2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578" y="4271865"/>
                <a:ext cx="4955291" cy="360857"/>
              </a:xfrm>
              <a:prstGeom prst="rect">
                <a:avLst/>
              </a:prstGeom>
              <a:blipFill>
                <a:blip r:embed="rId4"/>
                <a:stretch>
                  <a:fillRect t="-174576" b="-296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747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HTC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4586291" cy="314556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surface area,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𝑠𝑢𝑟𝑓𝑎𝑐𝑒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𝑝𝑖𝑝𝑒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𝑝𝑖𝑝𝑒𝑠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Convective heat transfer coefficient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=0.416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1+9.47</m:t>
                                      </m:r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𝑅𝑒</m:t>
                              </m:r>
                            </m:e>
                          </m:acc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60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𝑚𝑒𝑡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4586291" cy="3145566"/>
              </a:xfrm>
              <a:blipFill>
                <a:blip r:embed="rId2"/>
                <a:stretch>
                  <a:fillRect l="-532"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97DC242B-F30E-4FD5-8367-27EFC9216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42357"/>
            <a:ext cx="4440438" cy="25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3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HTC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two-phase Reynolds number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𝑅𝑒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defined as: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𝑅𝑒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the non-dimensional factor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𝑚𝑒𝑡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933" t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HTC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dynamic viscosity of the condensate film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approximated by: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f>
                          <m:f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=2.44×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−5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𝑃𝑎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=247.8 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                   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=140.0 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                   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thermal conductivity of the condensate film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approximated by: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𝑎𝑣𝑔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=−8.354×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    6.53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0×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 −0.598                </m:t>
                            </m:r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𝑎𝑣𝑔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temperature of the condensate film: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𝑚𝑒𝑡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156" t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86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Correction Factor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 of the superheat is usually small, but can be corrected for using the expression derived by Chen (1961):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𝐶𝑜𝑟𝑟𝑒𝑐𝑡𝑒𝑑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𝑠𝑎𝑡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933" t="-2132"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86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Correction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fontScale="925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accordance to the IAPWS 1955 formulation,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𝑤h𝑒𝑟𝑒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=611.657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𝑃𝑎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778" t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3846695"/>
                  </p:ext>
                </p:extLst>
              </p:nvPr>
            </p:nvGraphicFramePr>
            <p:xfrm>
              <a:off x="5112000" y="2829599"/>
              <a:ext cx="3352982" cy="20802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29782">
                      <a:extLst>
                        <a:ext uri="{9D8B030D-6E8A-4147-A177-3AD203B41FA5}">
                          <a16:colId xmlns:a16="http://schemas.microsoft.com/office/drawing/2014/main" val="1356526477"/>
                        </a:ext>
                      </a:extLst>
                    </a:gridCol>
                    <a:gridCol w="1361600">
                      <a:extLst>
                        <a:ext uri="{9D8B030D-6E8A-4147-A177-3AD203B41FA5}">
                          <a16:colId xmlns:a16="http://schemas.microsoft.com/office/drawing/2014/main" val="640258185"/>
                        </a:ext>
                      </a:extLst>
                    </a:gridCol>
                    <a:gridCol w="1361600">
                      <a:extLst>
                        <a:ext uri="{9D8B030D-6E8A-4147-A177-3AD203B41FA5}">
                          <a16:colId xmlns:a16="http://schemas.microsoft.com/office/drawing/2014/main" val="81550345"/>
                        </a:ext>
                      </a:extLst>
                    </a:gridCol>
                  </a:tblGrid>
                  <a:tr h="29033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&lt;50 ℃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&gt;50 ℃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8266018"/>
                      </a:ext>
                    </a:extLst>
                  </a:tr>
                  <a:tr h="2903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877.2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856.1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61323271"/>
                      </a:ext>
                    </a:extLst>
                  </a:tr>
                  <a:tr h="2903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0.49545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.28056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28821202"/>
                      </a:ext>
                    </a:extLst>
                  </a:tr>
                  <a:tr h="2903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8.1818×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6.9444×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29818862"/>
                      </a:ext>
                    </a:extLst>
                  </a:tr>
                  <a:tr h="2903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2.537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2.537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26542547"/>
                      </a:ext>
                    </a:extLst>
                  </a:tr>
                  <a:tr h="2903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0.49321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0.49321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78259670"/>
                      </a:ext>
                    </a:extLst>
                  </a:tr>
                  <a:tr h="2903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aseline="-250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0.048927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0.048927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2245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3846695"/>
                  </p:ext>
                </p:extLst>
              </p:nvPr>
            </p:nvGraphicFramePr>
            <p:xfrm>
              <a:off x="5112000" y="2829599"/>
              <a:ext cx="3352982" cy="20802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29782">
                      <a:extLst>
                        <a:ext uri="{9D8B030D-6E8A-4147-A177-3AD203B41FA5}">
                          <a16:colId xmlns:a16="http://schemas.microsoft.com/office/drawing/2014/main" val="1356526477"/>
                        </a:ext>
                      </a:extLst>
                    </a:gridCol>
                    <a:gridCol w="1361600">
                      <a:extLst>
                        <a:ext uri="{9D8B030D-6E8A-4147-A177-3AD203B41FA5}">
                          <a16:colId xmlns:a16="http://schemas.microsoft.com/office/drawing/2014/main" val="640258185"/>
                        </a:ext>
                      </a:extLst>
                    </a:gridCol>
                    <a:gridCol w="1361600">
                      <a:extLst>
                        <a:ext uri="{9D8B030D-6E8A-4147-A177-3AD203B41FA5}">
                          <a16:colId xmlns:a16="http://schemas.microsoft.com/office/drawing/2014/main" val="81550345"/>
                        </a:ext>
                      </a:extLst>
                    </a:gridCol>
                  </a:tblGrid>
                  <a:tr h="29718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82" r="-1004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5982" r="-446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8266018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0000" r="-435922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82" t="-100000" r="-1004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5982" t="-100000" r="-446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1323271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00000" r="-435922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82" t="-200000" r="-10044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5982" t="-200000" r="-446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8821202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06250" r="-435922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82" t="-306250" r="-10044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5982" t="-306250" r="-446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9818862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97959" r="-435922" b="-2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82" t="-397959" r="-100446" b="-2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5982" t="-397959" r="-446" b="-20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6542547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97959" r="-435922" b="-1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82" t="-497959" r="-100446" b="-1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5982" t="-497959" r="-446" b="-10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8259670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597959" r="-435922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5982" t="-597959" r="-100446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5982" t="-597959" r="-446" b="-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245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7371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Temperature Evolution &amp; Mass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C9234DB-6213-4B38-8337-532BC3146B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789" y="1487155"/>
                <a:ext cx="7837714" cy="34313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Redefine Governing Equation: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𝑣𝑝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𝑁𝑒𝑡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 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𝑣𝑝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𝑣𝑝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𝑣𝑝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𝑜𝑡h𝑒𝑟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C9234DB-6213-4B38-8337-532BC3146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89" y="1487155"/>
                <a:ext cx="7837714" cy="3431353"/>
              </a:xfrm>
              <a:prstGeom prst="rect">
                <a:avLst/>
              </a:prstGeom>
              <a:blipFill>
                <a:blip r:embed="rId3"/>
                <a:stretch>
                  <a:fillRect l="-933" t="-1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534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Introduction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9" y="1487156"/>
            <a:ext cx="7837714" cy="314556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current understanding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 insight into transient operation and response to perturbation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gap in literature</a:t>
            </a:r>
          </a:p>
          <a:p>
            <a:pPr marL="342900" lvl="1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and validate a dynamic condenser model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the model such that it is generic (i.e. valid under any operational parameter)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 condenser performance in near real-time operation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93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Mode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Cooling mode: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Temperature drop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No mass transfer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𝑣𝑝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𝑜𝑡h𝑒𝑟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𝑁𝑒𝑡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borderBox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  <a:blipFill>
                <a:blip r:embed="rId2"/>
                <a:stretch>
                  <a:fillRect l="-700" t="-2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FCDA2A-D14A-41CB-9A39-0BD00CCBD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237" t="3097" r="6966" b="3983"/>
          <a:stretch/>
        </p:blipFill>
        <p:spPr>
          <a:xfrm>
            <a:off x="5350933" y="1"/>
            <a:ext cx="3793067" cy="28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4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Mode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5"/>
                <a:ext cx="5460051" cy="3431353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Condensation mode: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Mass transfer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𝑣𝑎𝑝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𝑐𝑡𝑒</m:t>
                    </m:r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Depressurization/Pressurization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𝑣𝑝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𝑜𝑡h𝑒𝑟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𝑁𝑒𝑡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borderBox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r>
                                    <a:rPr lang="en-US" sz="2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𝑣𝑝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𝑜𝑡h𝑒𝑟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borderBox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5"/>
                <a:ext cx="5460051" cy="3431353"/>
              </a:xfrm>
              <a:blipFill>
                <a:blip r:embed="rId2"/>
                <a:stretch>
                  <a:fillRect l="-223" t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FCDA2A-D14A-41CB-9A39-0BD00CCBD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707" t="2240" r="6363" b="3512"/>
          <a:stretch/>
        </p:blipFill>
        <p:spPr>
          <a:xfrm>
            <a:off x="5831840" y="0"/>
            <a:ext cx="3312160" cy="253124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1922140-4128-4E95-8794-99F7B2B2A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576" t="2410" r="6361" b="3966"/>
          <a:stretch/>
        </p:blipFill>
        <p:spPr>
          <a:xfrm>
            <a:off x="5831840" y="2407893"/>
            <a:ext cx="3312160" cy="2510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5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Mode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9" y="1487156"/>
            <a:ext cx="5460051" cy="3145566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Condensation mode – Oscillatory Response: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1922140-4128-4E95-8794-99F7B2B2A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13" t="4255" r="6340" b="4248"/>
          <a:stretch/>
        </p:blipFill>
        <p:spPr>
          <a:xfrm>
            <a:off x="2515346" y="1889760"/>
            <a:ext cx="4113308" cy="3028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1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Mode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C9234DB-6213-4B38-8337-532BC3146B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789" y="1487156"/>
                <a:ext cx="7837714" cy="3145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Heating-Condensing mode: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Incoming steam heats up vapor space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Now inside TS dome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𝑣𝑝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𝑜𝑡h𝑒𝑟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𝑁𝑒𝑡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borderBox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C9234DB-6213-4B38-8337-532BC3146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89" y="1487156"/>
                <a:ext cx="7837714" cy="3145566"/>
              </a:xfrm>
              <a:prstGeom prst="rect">
                <a:avLst/>
              </a:prstGeom>
              <a:blipFill>
                <a:blip r:embed="rId3"/>
                <a:stretch>
                  <a:fillRect l="-467" t="-2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6810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TS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1922140-4128-4E95-8794-99F7B2B2A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83" t="4533" r="6941" b="3822"/>
          <a:stretch/>
        </p:blipFill>
        <p:spPr>
          <a:xfrm>
            <a:off x="1920798" y="961916"/>
            <a:ext cx="5302404" cy="3956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3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Modes Summarized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257969"/>
                <a:ext cx="4200211" cy="3657563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Summary of 3 modes: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𝑖𝑓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,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𝑡h𝑒𝑛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𝑡h𝑒𝑛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𝑣𝑎𝑝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𝑡h𝑒𝑛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	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𝑑𝑝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𝑣𝑎𝑝</m:t>
                            </m:r>
                          </m:sub>
                        </m:sSub>
                      </m:e>
                    </m:d>
                  </m:oMath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257969"/>
                <a:ext cx="4200211" cy="3657563"/>
              </a:xfrm>
              <a:blipFill>
                <a:blip r:embed="rId2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FF220-1E50-4365-9C27-CFAB279A9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10851"/>
            <a:ext cx="4572000" cy="33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6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Vapor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attemperation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process involves de-superheating the steam down to about 3℃ (based on the engineer’s discretion) above its saturation temperature. The process can be modeled mathematically as follows,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  <m: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𝑐𝑤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𝑐𝑤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mass flow rate at which atomized coolant water is added into the stream path,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enthalpy of the superheated steam,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desuperheated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steam enthalpy.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700" t="-2907" r="-544" b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244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7D9E7B1-96FC-4C44-8FCF-EADAA9078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65276"/>
            <a:ext cx="9138244" cy="712177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US" sz="2700" b="1" dirty="0">
                <a:latin typeface="Helvetica" charset="0"/>
                <a:ea typeface="Helvetica" charset="0"/>
                <a:cs typeface="Helvetica" charset="0"/>
              </a:rPr>
              <a:t>Liquid Control Volume (C</a:t>
            </a:r>
            <a:r>
              <a:rPr lang="en-US" sz="2700" b="1" strike="sngStrike" dirty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lang="en-US" sz="2700" b="1" dirty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35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22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Liquid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Formulation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65716" y="1257969"/>
                <a:ext cx="5878284" cy="3548574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Governing Equation (Energy balance):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nary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nary>
                        </m:e>
                      </m:d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</m:nary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</m:nary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internal energy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computed as,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𝑃𝑣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𝑐𝑡𝑒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𝑤h𝑒𝑟𝑒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𝑃𝑑𝑣</m:t>
                      </m:r>
                    </m:oMath>
                  </m:oMathPara>
                </a14:m>
                <a:endParaRPr lang="en-US" sz="14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4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acc>
                            <m:accPr>
                              <m:chr m:val="̇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acc>
                            <m:accPr>
                              <m:chr m:val="̇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acc>
                            <m:accPr>
                              <m:chr m:val="̇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borderBox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𝑐𝑎𝑠𝑒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𝑙𝑖𝑞𝑢𝑖𝑑𝑠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𝑠𝑜𝑙𝑖𝑑𝑠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65716" y="1257969"/>
                <a:ext cx="5878284" cy="3548574"/>
              </a:xfrm>
              <a:blipFill>
                <a:blip r:embed="rId2"/>
                <a:stretch>
                  <a:fillRect l="-934" t="-4124" b="-22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4F658E-AF46-46DF-8659-2A763ED94AFA}"/>
              </a:ext>
            </a:extLst>
          </p:cNvPr>
          <p:cNvSpPr txBox="1">
            <a:spLocks/>
          </p:cNvSpPr>
          <p:nvPr/>
        </p:nvSpPr>
        <p:spPr>
          <a:xfrm>
            <a:off x="288017" y="1257969"/>
            <a:ext cx="2868356" cy="3548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Pure water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Initially at CW temperature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heat transfer with the condenser hull.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8B5EA-57A4-45B0-A0D8-E503A6E37ECC}"/>
              </a:ext>
            </a:extLst>
          </p:cNvPr>
          <p:cNvCxnSpPr>
            <a:cxnSpLocks/>
          </p:cNvCxnSpPr>
          <p:nvPr/>
        </p:nvCxnSpPr>
        <p:spPr>
          <a:xfrm>
            <a:off x="3246365" y="1257969"/>
            <a:ext cx="0" cy="35485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297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Liquid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Governing Equation (Mass balance):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Expanding,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nary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nary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/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nary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𝐻𝐴</m:t>
                              </m:r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778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8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Condensers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9" y="1487156"/>
            <a:ext cx="7837714" cy="314556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subset of heat exchangers (HX)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Shell-and-Tube design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Circulating water for cooling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Freshwater, cooling tower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Extracts latent heat of vaporization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Condensate forms on surface of tube bundles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D1F02-3362-47AD-A564-632129A21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4000" l="10000" r="90000">
                        <a14:foregroundMark x1="31833" y1="11500" x2="33167" y2="9250"/>
                        <a14:foregroundMark x1="27500" y1="45500" x2="27500" y2="44250"/>
                        <a14:foregroundMark x1="27750" y1="43500" x2="28833" y2="37500"/>
                        <a14:foregroundMark x1="72583" y1="87000" x2="71667" y2="94000"/>
                        <a14:foregroundMark x1="56833" y1="12250" x2="58000" y2="8500"/>
                        <a14:foregroundMark x1="46417" y1="7500" x2="48500" y2="6500"/>
                        <a14:foregroundMark x1="52667" y1="6750" x2="53417" y2="6500"/>
                        <a14:foregroundMark x1="57583" y1="6750" x2="57667" y2="6750"/>
                        <a14:foregroundMark x1="41000" y1="87250" x2="40833" y2="85500"/>
                        <a14:foregroundMark x1="41667" y1="86750" x2="41833" y2="85000"/>
                        <a14:foregroundMark x1="40917" y1="84250" x2="40000" y2="86750"/>
                        <a14:foregroundMark x1="39833" y1="87000" x2="40500" y2="87750"/>
                        <a14:foregroundMark x1="41167" y1="88250" x2="40583" y2="84750"/>
                        <a14:foregroundMark x1="41583" y1="83750" x2="40917" y2="83750"/>
                        <a14:foregroundMark x1="40750" y1="83500" x2="40167" y2="83500"/>
                        <a14:foregroundMark x1="38583" y1="70000" x2="40250" y2="71000"/>
                        <a14:foregroundMark x1="41917" y1="84500" x2="41667" y2="76000"/>
                        <a14:backgroundMark x1="33917" y1="76750" x2="34583" y2="74500"/>
                        <a14:backgroundMark x1="38167" y1="84500" x2="38000" y2="85500"/>
                        <a14:backgroundMark x1="38250" y1="84000" x2="38167" y2="84250"/>
                        <a14:backgroundMark x1="42333" y1="76000" x2="42167" y2="75500"/>
                        <a14:backgroundMark x1="53500" y1="86500" x2="53583" y2="81750"/>
                        <a14:backgroundMark x1="53583" y1="79250" x2="53667" y2="76000"/>
                        <a14:backgroundMark x1="58250" y1="94000" x2="58167" y2="84750"/>
                        <a14:backgroundMark x1="47750" y1="79750" x2="47917" y2="72000"/>
                        <a14:backgroundMark x1="43417" y1="73750" x2="43417" y2="73750"/>
                        <a14:backgroundMark x1="43417" y1="64250" x2="43417" y2="65750"/>
                      </a14:backgroundRemoval>
                    </a14:imgEffect>
                  </a14:imgLayer>
                </a14:imgProps>
              </a:ext>
            </a:extLst>
          </a:blip>
          <a:srcRect l="25533" r="23200"/>
          <a:stretch/>
        </p:blipFill>
        <p:spPr>
          <a:xfrm>
            <a:off x="5528785" y="1249723"/>
            <a:ext cx="3615215" cy="23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5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Liquid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Temperature Evolution &amp; Mass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C9234DB-6213-4B38-8337-532BC3146B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1789" y="1487155"/>
                <a:ext cx="7837714" cy="34313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Redefine Governing Equation: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𝑁𝑒𝑡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𝑜𝑡h𝑒𝑟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𝑜𝑡h𝑒𝑟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addition, note that,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𝑣𝑎𝑝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𝐴𝑁𝐷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𝐴𝑁𝐷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C9234DB-6213-4B38-8337-532BC3146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89" y="1487155"/>
                <a:ext cx="7837714" cy="3431353"/>
              </a:xfrm>
              <a:prstGeom prst="rect">
                <a:avLst/>
              </a:prstGeom>
              <a:blipFill>
                <a:blip r:embed="rId3"/>
                <a:stretch>
                  <a:fillRect l="-700" t="-2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5510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Liquid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Mode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transfer constraint: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Variation in temperature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No mass transfer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𝑜𝑡h𝑒𝑟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𝑁𝑒𝑡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𝑙𝑖𝑞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𝑙𝑖𝑞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borderBox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  <a:blipFill>
                <a:blip r:embed="rId2"/>
                <a:stretch>
                  <a:fillRect l="-700" t="-2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7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Liquid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Mode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constraint: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Flash steam generation (evaporation)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No variation in temperature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𝑜𝑡h𝑒𝑟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𝑁𝑒𝑡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𝑙𝑖𝑞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borderBox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borderBox>
                        <m:borderBox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𝑜𝑡h𝑒𝑟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borderBox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  <a:blipFill>
                <a:blip r:embed="rId2"/>
                <a:stretch>
                  <a:fillRect l="-156" t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6691904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Liquid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Volume Determination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Volume of C</a:t>
                </a:r>
                <a:r>
                  <a:rPr lang="en-US" strike="sngStrike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determined as follows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trike="sngStrik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𝑙𝑖𝑞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American Institute of Chemical Engineers (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AIChE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) proposed the following,</a:t>
                </a:r>
                <a:endParaRPr lang="en-US" b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𝑙𝑖𝑞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p>
                            </m:sSup>
                          </m:sup>
                        </m:sSup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=0.14395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=0.01120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=649.727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=0.05107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5"/>
                <a:ext cx="7837714" cy="3431353"/>
              </a:xfrm>
              <a:blipFill>
                <a:blip r:embed="rId2"/>
                <a:stretch>
                  <a:fillRect l="-778" t="-1954" r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61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926CB-80E9-45A4-8E7A-0FDDC63F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31" y="0"/>
            <a:ext cx="7731537" cy="49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12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6691904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Results and Validation – Flash Steam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5FA95-CDD5-4564-9A20-9607DD215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4" t="2898"/>
          <a:stretch/>
        </p:blipFill>
        <p:spPr>
          <a:xfrm>
            <a:off x="1978969" y="909626"/>
            <a:ext cx="5186062" cy="40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93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6813824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Results and Validation – Mass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6B764-AA61-493A-B115-D4A192C3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773" y="1034550"/>
            <a:ext cx="5066453" cy="38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93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7315050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Results and Validation – Temperature Evolution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EB365-BB25-4C95-94C0-99C1C36A3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772" y="1001533"/>
            <a:ext cx="4976668" cy="38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99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6691904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Results and Validation – Pressure Evolution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B20D3B-9303-4F6B-968B-BEA07A2F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262" y="1052576"/>
            <a:ext cx="4976667" cy="38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62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6691904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Results and Validation – Comparison with Siemens Provided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0815B-A4F0-4221-87F0-599EDD99E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76" y="1162184"/>
            <a:ext cx="7106248" cy="37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SPPA-T3000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9" y="1487156"/>
            <a:ext cx="4200211" cy="314556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Siemens Power Plant Automation T3000 (SPPA-T3000)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Programming Language (VPL)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Equations consist of small building blocks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Embedded diagrams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F8D1F8-60A6-4B70-A6D6-56337F929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713" y="100705"/>
            <a:ext cx="1722269" cy="4686706"/>
          </a:xfrm>
          <a:prstGeom prst="rect">
            <a:avLst/>
          </a:prstGeom>
        </p:spPr>
      </p:pic>
      <p:pic>
        <p:nvPicPr>
          <p:cNvPr id="10" name="Picture 9" descr="A picture containing computer, hanging, display, different&#10;&#10;Description automatically generated">
            <a:extLst>
              <a:ext uri="{FF2B5EF4-FFF2-40B4-BE49-F238E27FC236}">
                <a16:creationId xmlns:a16="http://schemas.microsoft.com/office/drawing/2014/main" id="{8F206CAC-96FF-4C76-BB25-8B5FDBFA3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" r="52475" b="27962"/>
          <a:stretch/>
        </p:blipFill>
        <p:spPr>
          <a:xfrm>
            <a:off x="4522023" y="1487156"/>
            <a:ext cx="2199721" cy="19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73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6691904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Results and Validation – Response to Perturbation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E0DC2-CBD4-4DA7-9ED1-94EAF577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86" y="1257969"/>
            <a:ext cx="5285427" cy="36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12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Conclusion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9" y="1487156"/>
            <a:ext cx="7837714" cy="314556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mathematical model of CCPP condenser was developed using SPPA-T3000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captures thermodynamics of system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Logic switch between modes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was able to accurately predict performance.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Showed good agreement with Siemens provided data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Demonstrated response to perturbation consistent with acceptable thermodynamic behavior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time-varying quantities ensured validity over a wide range of inputs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1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Future Research and Improvements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9" y="1487156"/>
            <a:ext cx="7837714" cy="314556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Resolve instability at low temperature/pressure operating conditions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Superheated steam HTC estimation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Attemperation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with HRSG, steam turbine, and pump models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06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24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6717"/>
            <a:ext cx="9138243" cy="4424606"/>
          </a:xfrm>
        </p:spPr>
        <p:txBody>
          <a:bodyPr anchor="ctr">
            <a:no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C8F9B37-C325-48C7-9571-3F8D7119C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244" y="4609845"/>
            <a:ext cx="2233534" cy="355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BB4B9-604B-4F6E-B204-E81F0F8D3C5E}"/>
              </a:ext>
            </a:extLst>
          </p:cNvPr>
          <p:cNvSpPr txBox="1"/>
          <p:nvPr/>
        </p:nvSpPr>
        <p:spPr>
          <a:xfrm>
            <a:off x="72744" y="4225124"/>
            <a:ext cx="239053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Helvetica" panose="020B0604020202020204" pitchFamily="34" charset="0"/>
                <a:cs typeface="Helvetica" panose="020B0604020202020204" pitchFamily="34" charset="0"/>
              </a:rPr>
              <a:t>In collaboration with:</a:t>
            </a:r>
          </a:p>
        </p:txBody>
      </p:sp>
    </p:spTree>
    <p:extLst>
      <p:ext uri="{BB962C8B-B14F-4D97-AF65-F5344CB8AC3E}">
        <p14:creationId xmlns:p14="http://schemas.microsoft.com/office/powerpoint/2010/main" val="14400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Model Formulation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789" y="1487156"/>
            <a:ext cx="7837714" cy="314556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Lumped Control Volume (C</a:t>
            </a:r>
            <a:r>
              <a:rPr lang="en-US" strike="sngStrik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formulation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subsystems</a:t>
            </a:r>
          </a:p>
          <a:p>
            <a:pPr marL="6858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 C</a:t>
            </a:r>
            <a:r>
              <a:rPr lang="en-US" strike="sngStrik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Vapor  C</a:t>
            </a:r>
            <a:r>
              <a:rPr lang="en-US" strike="sngStrik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C</a:t>
            </a:r>
            <a:r>
              <a:rPr lang="en-US" strike="sngStrik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trike="sngStrik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coupled with heat and mass transfer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0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24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65276"/>
            <a:ext cx="9138244" cy="712177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US" sz="2700" b="1" dirty="0">
                <a:latin typeface="Helvetica" charset="0"/>
                <a:ea typeface="Helvetica" charset="0"/>
                <a:cs typeface="Helvetica" charset="0"/>
              </a:rPr>
              <a:t>Metal Control Volume (C</a:t>
            </a:r>
            <a:r>
              <a:rPr lang="en-US" sz="2700" b="1" strike="sngStrike" dirty="0">
                <a:latin typeface="Helvetica" charset="0"/>
                <a:ea typeface="Helvetica" charset="0"/>
                <a:cs typeface="Helvetica" charset="0"/>
              </a:rPr>
              <a:t>V</a:t>
            </a:r>
            <a:r>
              <a:rPr lang="en-US" sz="2700" b="1" dirty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35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Metal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Formulation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65716" y="1257969"/>
                <a:ext cx="5878284" cy="3548574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Governing Equation (Energy balance):</a:t>
                </a: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5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5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sz="15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5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𝑚𝑢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5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𝑒𝑛𝑡h𝑎𝑙𝑝𝑦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𝑒𝑛𝑡h𝑎𝑙𝑝𝑦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e>
                      </m:d>
                      <m:r>
                        <a:rPr lang="en-US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h𝑒𝑎𝑡</m:t>
                          </m:r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h𝑒𝑎𝑡</m:t>
                          </m:r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𝑝𝑖𝑝𝑒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𝑝𝑖𝑝𝑒𝑠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65716" y="1257969"/>
                <a:ext cx="5878284" cy="3548574"/>
              </a:xfrm>
              <a:blipFill>
                <a:blip r:embed="rId2"/>
                <a:stretch>
                  <a:fillRect l="-1245" t="-1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74F658E-AF46-46DF-8659-2A763ED94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8017" y="1257969"/>
                <a:ext cx="2868356" cy="35485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Assumptions</a:t>
                </a: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Cylindrical pipes</a:t>
                </a: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 only in the radial direction</a:t>
                </a: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Quasi-static (avoid solving Fourier series and Bessel functions at every time-step)</a:t>
                </a: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fouling</a:t>
                </a: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 properties (i.e.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𝑚𝑒𝑡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 exchange with coolant at average inlet/outlet temperature</a:t>
                </a: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Stainless-Steel 316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74F658E-AF46-46DF-8659-2A763ED94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17" y="1257969"/>
                <a:ext cx="2868356" cy="3548574"/>
              </a:xfrm>
              <a:prstGeom prst="rect">
                <a:avLst/>
              </a:prstGeom>
              <a:blipFill>
                <a:blip r:embed="rId4"/>
                <a:stretch>
                  <a:fillRect l="-1062" t="-1890" r="-425" b="-1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8B5EA-57A4-45B0-A0D8-E503A6E37ECC}"/>
              </a:ext>
            </a:extLst>
          </p:cNvPr>
          <p:cNvCxnSpPr>
            <a:cxnSpLocks/>
          </p:cNvCxnSpPr>
          <p:nvPr/>
        </p:nvCxnSpPr>
        <p:spPr>
          <a:xfrm>
            <a:off x="3246365" y="1257969"/>
            <a:ext cx="0" cy="35485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Metal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Formulation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  <p:sp>
        <p:nvSpPr>
          <p:cNvPr id="9" name="Flowchart: Stored Data 8">
            <a:extLst>
              <a:ext uri="{FF2B5EF4-FFF2-40B4-BE49-F238E27FC236}">
                <a16:creationId xmlns:a16="http://schemas.microsoft.com/office/drawing/2014/main" id="{F7728130-E21A-44CC-9AA4-EA9E141CC2C6}"/>
              </a:ext>
            </a:extLst>
          </p:cNvPr>
          <p:cNvSpPr/>
          <p:nvPr/>
        </p:nvSpPr>
        <p:spPr>
          <a:xfrm rot="8960597">
            <a:off x="1530286" y="1598555"/>
            <a:ext cx="2569020" cy="1482497"/>
          </a:xfrm>
          <a:prstGeom prst="flowChartOnlineStorag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CE8FD70E-EDAE-4EC2-8CF0-0A64E4A9F6D2}"/>
              </a:ext>
            </a:extLst>
          </p:cNvPr>
          <p:cNvSpPr/>
          <p:nvPr/>
        </p:nvSpPr>
        <p:spPr>
          <a:xfrm>
            <a:off x="921172" y="2285574"/>
            <a:ext cx="1479973" cy="1479973"/>
          </a:xfrm>
          <a:prstGeom prst="don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A8EC39C1-7E6F-4729-93EA-0EB9B1EF3E11}"/>
              </a:ext>
            </a:extLst>
          </p:cNvPr>
          <p:cNvCxnSpPr>
            <a:cxnSpLocks/>
            <a:stCxn id="55" idx="1"/>
            <a:endCxn id="7" idx="4"/>
          </p:cNvCxnSpPr>
          <p:nvPr/>
        </p:nvCxnSpPr>
        <p:spPr>
          <a:xfrm rot="10800000">
            <a:off x="1661160" y="3765547"/>
            <a:ext cx="540089" cy="481466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B7390DB-476E-4B7E-A18E-BEC670022BDD}"/>
              </a:ext>
            </a:extLst>
          </p:cNvPr>
          <p:cNvSpPr/>
          <p:nvPr/>
        </p:nvSpPr>
        <p:spPr>
          <a:xfrm>
            <a:off x="1287378" y="2645959"/>
            <a:ext cx="747559" cy="747559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9E614A-188D-4256-AC8F-F72F8F697F69}"/>
              </a:ext>
            </a:extLst>
          </p:cNvPr>
          <p:cNvCxnSpPr>
            <a:cxnSpLocks/>
            <a:endCxn id="20" idx="7"/>
          </p:cNvCxnSpPr>
          <p:nvPr/>
        </p:nvCxnSpPr>
        <p:spPr>
          <a:xfrm flipV="1">
            <a:off x="1661159" y="2755436"/>
            <a:ext cx="264301" cy="2643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3BF5FA-3D42-42BD-8729-9A8DF5648EE3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1661159" y="2285574"/>
            <a:ext cx="0" cy="7458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B21A5609-35D9-41EB-B3D2-ADD5195FB4EC}"/>
              </a:ext>
            </a:extLst>
          </p:cNvPr>
          <p:cNvCxnSpPr>
            <a:cxnSpLocks/>
            <a:stCxn id="54" idx="0"/>
            <a:endCxn id="20" idx="4"/>
          </p:cNvCxnSpPr>
          <p:nvPr/>
        </p:nvCxnSpPr>
        <p:spPr>
          <a:xfrm rot="5400000" flipH="1" flipV="1">
            <a:off x="968051" y="3368868"/>
            <a:ext cx="668457" cy="717758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3967A07-D25D-4557-80BA-D33301589D33}"/>
                  </a:ext>
                </a:extLst>
              </p:cNvPr>
              <p:cNvSpPr/>
              <p:nvPr/>
            </p:nvSpPr>
            <p:spPr>
              <a:xfrm>
                <a:off x="0" y="4061975"/>
                <a:ext cx="188679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3967A07-D25D-4557-80BA-D33301589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61975"/>
                <a:ext cx="1886799" cy="391902"/>
              </a:xfrm>
              <a:prstGeom prst="rect">
                <a:avLst/>
              </a:prstGeom>
              <a:blipFill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3D41849-8D11-4665-BBEB-BCBA6CA2E6FE}"/>
                  </a:ext>
                </a:extLst>
              </p:cNvPr>
              <p:cNvSpPr/>
              <p:nvPr/>
            </p:nvSpPr>
            <p:spPr>
              <a:xfrm>
                <a:off x="2201248" y="4056255"/>
                <a:ext cx="1008738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3D41849-8D11-4665-BBEB-BCBA6CA2E6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248" y="4056255"/>
                <a:ext cx="1008738" cy="3815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EB5F529-49C5-4AD9-8807-1E78B9C53ADD}"/>
                  </a:ext>
                </a:extLst>
              </p:cNvPr>
              <p:cNvSpPr/>
              <p:nvPr/>
            </p:nvSpPr>
            <p:spPr>
              <a:xfrm>
                <a:off x="1597082" y="2821275"/>
                <a:ext cx="5019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EB5F529-49C5-4AD9-8807-1E78B9C53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082" y="2821275"/>
                <a:ext cx="501932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5FD2261-78D8-4E95-ABFB-A05D8342409E}"/>
                  </a:ext>
                </a:extLst>
              </p:cNvPr>
              <p:cNvSpPr/>
              <p:nvPr/>
            </p:nvSpPr>
            <p:spPr>
              <a:xfrm>
                <a:off x="1136551" y="2285548"/>
                <a:ext cx="6173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5FD2261-78D8-4E95-ABFB-A05D834240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51" y="2285548"/>
                <a:ext cx="6173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69939FCD-B848-4458-9EF4-928B227C2C0C}"/>
              </a:ext>
            </a:extLst>
          </p:cNvPr>
          <p:cNvSpPr/>
          <p:nvPr/>
        </p:nvSpPr>
        <p:spPr>
          <a:xfrm>
            <a:off x="6169688" y="644468"/>
            <a:ext cx="1479973" cy="1479973"/>
          </a:xfrm>
          <a:prstGeom prst="don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F34FA009-C9F7-48A6-84CF-2F73AB414CC4}"/>
              </a:ext>
            </a:extLst>
          </p:cNvPr>
          <p:cNvSpPr/>
          <p:nvPr/>
        </p:nvSpPr>
        <p:spPr>
          <a:xfrm>
            <a:off x="6535894" y="1004853"/>
            <a:ext cx="747559" cy="747559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8B6F2F6-BAC8-41C1-8B11-775EB92C2E76}"/>
              </a:ext>
            </a:extLst>
          </p:cNvPr>
          <p:cNvCxnSpPr>
            <a:cxnSpLocks/>
            <a:endCxn id="80" idx="7"/>
          </p:cNvCxnSpPr>
          <p:nvPr/>
        </p:nvCxnSpPr>
        <p:spPr>
          <a:xfrm flipV="1">
            <a:off x="6909675" y="1114330"/>
            <a:ext cx="264301" cy="2643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97F73F7-FDB2-45C4-BF9B-EFB25037CF35}"/>
              </a:ext>
            </a:extLst>
          </p:cNvPr>
          <p:cNvCxnSpPr>
            <a:cxnSpLocks/>
            <a:endCxn id="78" idx="0"/>
          </p:cNvCxnSpPr>
          <p:nvPr/>
        </p:nvCxnSpPr>
        <p:spPr>
          <a:xfrm flipV="1">
            <a:off x="6909675" y="644468"/>
            <a:ext cx="0" cy="7458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Curved 82">
            <a:extLst>
              <a:ext uri="{FF2B5EF4-FFF2-40B4-BE49-F238E27FC236}">
                <a16:creationId xmlns:a16="http://schemas.microsoft.com/office/drawing/2014/main" id="{8F1B2DB1-B4B6-497B-90AF-40659BAD56A1}"/>
              </a:ext>
            </a:extLst>
          </p:cNvPr>
          <p:cNvCxnSpPr>
            <a:cxnSpLocks/>
            <a:stCxn id="84" idx="0"/>
            <a:endCxn id="80" idx="4"/>
          </p:cNvCxnSpPr>
          <p:nvPr/>
        </p:nvCxnSpPr>
        <p:spPr>
          <a:xfrm rot="5400000" flipH="1" flipV="1">
            <a:off x="6099761" y="1633778"/>
            <a:ext cx="691279" cy="928548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DD5BF11-B8A0-4A3E-B00C-5901847A875D}"/>
                  </a:ext>
                </a:extLst>
              </p:cNvPr>
              <p:cNvSpPr/>
              <p:nvPr/>
            </p:nvSpPr>
            <p:spPr>
              <a:xfrm>
                <a:off x="5037726" y="2429731"/>
                <a:ext cx="188679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DD5BF11-B8A0-4A3E-B00C-5901847A8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26" y="2429731"/>
                <a:ext cx="1886799" cy="391902"/>
              </a:xfrm>
              <a:prstGeom prst="rect">
                <a:avLst/>
              </a:prstGeom>
              <a:blipFill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7B07590-47C9-4C42-B86B-A191AFF5F679}"/>
                  </a:ext>
                </a:extLst>
              </p:cNvPr>
              <p:cNvSpPr/>
              <p:nvPr/>
            </p:nvSpPr>
            <p:spPr>
              <a:xfrm>
                <a:off x="6845598" y="1180169"/>
                <a:ext cx="5019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7B07590-47C9-4C42-B86B-A191AFF5F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598" y="1180169"/>
                <a:ext cx="501932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DFD7A04-4368-4386-80B9-87B55EBA3B0B}"/>
                  </a:ext>
                </a:extLst>
              </p:cNvPr>
              <p:cNvSpPr/>
              <p:nvPr/>
            </p:nvSpPr>
            <p:spPr>
              <a:xfrm>
                <a:off x="6385067" y="644442"/>
                <a:ext cx="6173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DFD7A04-4368-4386-80B9-87B55EBA3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067" y="644442"/>
                <a:ext cx="61734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BFC4D6-6674-4B6D-A34C-9B83E68ABB9B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5505403" y="675311"/>
            <a:ext cx="879664" cy="5956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92CECC6-3344-4441-A26C-11FC3E5B6B5B}"/>
                  </a:ext>
                </a:extLst>
              </p:cNvPr>
              <p:cNvSpPr/>
              <p:nvPr/>
            </p:nvSpPr>
            <p:spPr>
              <a:xfrm>
                <a:off x="4911233" y="305979"/>
                <a:ext cx="11883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𝑒𝑡𝑎𝑙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92CECC6-3344-4441-A26C-11FC3E5B6B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233" y="305979"/>
                <a:ext cx="118833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FD27832-0735-4623-81AC-839B9F4E971E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2269066" y="1477349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4A33D06-B796-4443-B692-2A24EA8D61EF}"/>
              </a:ext>
            </a:extLst>
          </p:cNvPr>
          <p:cNvCxnSpPr>
            <a:cxnSpLocks/>
          </p:cNvCxnSpPr>
          <p:nvPr/>
        </p:nvCxnSpPr>
        <p:spPr>
          <a:xfrm>
            <a:off x="2101294" y="1568221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6135133-591E-414E-A004-1F285ACDA30B}"/>
              </a:ext>
            </a:extLst>
          </p:cNvPr>
          <p:cNvCxnSpPr>
            <a:cxnSpLocks/>
          </p:cNvCxnSpPr>
          <p:nvPr/>
        </p:nvCxnSpPr>
        <p:spPr>
          <a:xfrm>
            <a:off x="1953072" y="1658398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7668974-FEC9-4E75-A889-7902BB1FB2AC}"/>
              </a:ext>
            </a:extLst>
          </p:cNvPr>
          <p:cNvCxnSpPr>
            <a:cxnSpLocks/>
          </p:cNvCxnSpPr>
          <p:nvPr/>
        </p:nvCxnSpPr>
        <p:spPr>
          <a:xfrm>
            <a:off x="1791388" y="1757651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58E9AB9-7888-4A37-B6D8-7C5D39D511D9}"/>
              </a:ext>
            </a:extLst>
          </p:cNvPr>
          <p:cNvCxnSpPr>
            <a:cxnSpLocks/>
          </p:cNvCxnSpPr>
          <p:nvPr/>
        </p:nvCxnSpPr>
        <p:spPr>
          <a:xfrm>
            <a:off x="1641985" y="1853261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75AE94B-11D6-435A-8429-B05CC0705A1F}"/>
              </a:ext>
            </a:extLst>
          </p:cNvPr>
          <p:cNvCxnSpPr>
            <a:cxnSpLocks/>
          </p:cNvCxnSpPr>
          <p:nvPr/>
        </p:nvCxnSpPr>
        <p:spPr>
          <a:xfrm>
            <a:off x="1474213" y="1944133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302AA48-A8C3-4338-80A9-208E78AA2582}"/>
              </a:ext>
            </a:extLst>
          </p:cNvPr>
          <p:cNvCxnSpPr>
            <a:cxnSpLocks/>
          </p:cNvCxnSpPr>
          <p:nvPr/>
        </p:nvCxnSpPr>
        <p:spPr>
          <a:xfrm>
            <a:off x="1325991" y="2034310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41867FB-76D9-4D47-9780-1367C9F71613}"/>
              </a:ext>
            </a:extLst>
          </p:cNvPr>
          <p:cNvGrpSpPr/>
          <p:nvPr/>
        </p:nvGrpSpPr>
        <p:grpSpPr>
          <a:xfrm rot="10800000">
            <a:off x="2266912" y="2968834"/>
            <a:ext cx="1110847" cy="781766"/>
            <a:chOff x="2189590" y="2848948"/>
            <a:chExt cx="1110847" cy="781766"/>
          </a:xfrm>
        </p:grpSpPr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A48C6597-0570-485A-BA38-BA52E9E83A2A}"/>
                </a:ext>
              </a:extLst>
            </p:cNvPr>
            <p:cNvCxnSpPr>
              <a:cxnSpLocks/>
            </p:cNvCxnSpPr>
            <p:nvPr/>
          </p:nvCxnSpPr>
          <p:spPr>
            <a:xfrm>
              <a:off x="3132665" y="2848948"/>
              <a:ext cx="167772" cy="224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162364C9-F850-44C1-A49A-0CFADB502EB3}"/>
                </a:ext>
              </a:extLst>
            </p:cNvPr>
            <p:cNvCxnSpPr>
              <a:cxnSpLocks/>
            </p:cNvCxnSpPr>
            <p:nvPr/>
          </p:nvCxnSpPr>
          <p:spPr>
            <a:xfrm>
              <a:off x="2964893" y="2939820"/>
              <a:ext cx="167772" cy="224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FEC88183-2BC1-44B7-B56D-C1F185B77A78}"/>
                </a:ext>
              </a:extLst>
            </p:cNvPr>
            <p:cNvCxnSpPr>
              <a:cxnSpLocks/>
            </p:cNvCxnSpPr>
            <p:nvPr/>
          </p:nvCxnSpPr>
          <p:spPr>
            <a:xfrm>
              <a:off x="2816671" y="3029997"/>
              <a:ext cx="167772" cy="224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E97F8998-8617-402C-9555-56FAB75F989C}"/>
                </a:ext>
              </a:extLst>
            </p:cNvPr>
            <p:cNvCxnSpPr>
              <a:cxnSpLocks/>
            </p:cNvCxnSpPr>
            <p:nvPr/>
          </p:nvCxnSpPr>
          <p:spPr>
            <a:xfrm>
              <a:off x="2654987" y="3129250"/>
              <a:ext cx="167772" cy="224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6F52CB3-BD6F-404F-ACA1-47165C90E420}"/>
                </a:ext>
              </a:extLst>
            </p:cNvPr>
            <p:cNvCxnSpPr>
              <a:cxnSpLocks/>
            </p:cNvCxnSpPr>
            <p:nvPr/>
          </p:nvCxnSpPr>
          <p:spPr>
            <a:xfrm>
              <a:off x="2505584" y="3224860"/>
              <a:ext cx="167772" cy="224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FA3C223-8955-4FCF-9F8E-BBE870623510}"/>
                </a:ext>
              </a:extLst>
            </p:cNvPr>
            <p:cNvCxnSpPr>
              <a:cxnSpLocks/>
            </p:cNvCxnSpPr>
            <p:nvPr/>
          </p:nvCxnSpPr>
          <p:spPr>
            <a:xfrm>
              <a:off x="2337812" y="3315732"/>
              <a:ext cx="167772" cy="224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B3207B5-1A89-436A-A03E-C429CDEF3B6F}"/>
                </a:ext>
              </a:extLst>
            </p:cNvPr>
            <p:cNvCxnSpPr>
              <a:cxnSpLocks/>
            </p:cNvCxnSpPr>
            <p:nvPr/>
          </p:nvCxnSpPr>
          <p:spPr>
            <a:xfrm>
              <a:off x="2189590" y="3405909"/>
              <a:ext cx="167772" cy="2248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5CE24C1-19FF-4EC9-892F-194DBEC2F0CE}"/>
              </a:ext>
            </a:extLst>
          </p:cNvPr>
          <p:cNvCxnSpPr>
            <a:cxnSpLocks/>
          </p:cNvCxnSpPr>
          <p:nvPr/>
        </p:nvCxnSpPr>
        <p:spPr>
          <a:xfrm rot="10800000">
            <a:off x="3361137" y="2863213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366A5BCF-5089-4304-9B2D-2A7D3B6B9021}"/>
              </a:ext>
            </a:extLst>
          </p:cNvPr>
          <p:cNvCxnSpPr>
            <a:cxnSpLocks/>
          </p:cNvCxnSpPr>
          <p:nvPr/>
        </p:nvCxnSpPr>
        <p:spPr>
          <a:xfrm rot="10800000">
            <a:off x="3528909" y="2772341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9F124B2-DE82-40FD-A141-F434D913BFB3}"/>
              </a:ext>
            </a:extLst>
          </p:cNvPr>
          <p:cNvCxnSpPr>
            <a:cxnSpLocks/>
          </p:cNvCxnSpPr>
          <p:nvPr/>
        </p:nvCxnSpPr>
        <p:spPr>
          <a:xfrm rot="10800000">
            <a:off x="3677131" y="2682164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BAAE2D5-483E-4D51-9260-8A733F8BCB33}"/>
              </a:ext>
            </a:extLst>
          </p:cNvPr>
          <p:cNvCxnSpPr>
            <a:cxnSpLocks/>
          </p:cNvCxnSpPr>
          <p:nvPr/>
        </p:nvCxnSpPr>
        <p:spPr>
          <a:xfrm rot="10800000">
            <a:off x="3838815" y="2582911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765FFEEC-9DF8-4E43-933C-58278B4FFF73}"/>
              </a:ext>
            </a:extLst>
          </p:cNvPr>
          <p:cNvCxnSpPr>
            <a:cxnSpLocks/>
          </p:cNvCxnSpPr>
          <p:nvPr/>
        </p:nvCxnSpPr>
        <p:spPr>
          <a:xfrm rot="10800000">
            <a:off x="3988218" y="2487301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975C2790-74FA-4CFE-A4F6-14DC100E6D24}"/>
              </a:ext>
            </a:extLst>
          </p:cNvPr>
          <p:cNvCxnSpPr>
            <a:cxnSpLocks/>
          </p:cNvCxnSpPr>
          <p:nvPr/>
        </p:nvCxnSpPr>
        <p:spPr>
          <a:xfrm>
            <a:off x="3061764" y="999172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11739E6C-7C6A-4C1F-9327-BD8E83A0047C}"/>
              </a:ext>
            </a:extLst>
          </p:cNvPr>
          <p:cNvCxnSpPr>
            <a:cxnSpLocks/>
          </p:cNvCxnSpPr>
          <p:nvPr/>
        </p:nvCxnSpPr>
        <p:spPr>
          <a:xfrm>
            <a:off x="2900080" y="1098425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81D91EFB-B8E3-40C3-9536-812383092B7D}"/>
              </a:ext>
            </a:extLst>
          </p:cNvPr>
          <p:cNvCxnSpPr>
            <a:cxnSpLocks/>
          </p:cNvCxnSpPr>
          <p:nvPr/>
        </p:nvCxnSpPr>
        <p:spPr>
          <a:xfrm>
            <a:off x="2750677" y="1194035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045E9E29-19B3-473C-B1CE-4983C089B9A0}"/>
              </a:ext>
            </a:extLst>
          </p:cNvPr>
          <p:cNvCxnSpPr>
            <a:cxnSpLocks/>
          </p:cNvCxnSpPr>
          <p:nvPr/>
        </p:nvCxnSpPr>
        <p:spPr>
          <a:xfrm>
            <a:off x="2582905" y="1284907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A9205B30-D829-4882-840E-6770BB323F89}"/>
              </a:ext>
            </a:extLst>
          </p:cNvPr>
          <p:cNvCxnSpPr>
            <a:cxnSpLocks/>
          </p:cNvCxnSpPr>
          <p:nvPr/>
        </p:nvCxnSpPr>
        <p:spPr>
          <a:xfrm>
            <a:off x="2434683" y="1375084"/>
            <a:ext cx="167772" cy="224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BDECBE-54AE-4D56-AF29-3A46506D31EF}"/>
                  </a:ext>
                </a:extLst>
              </p:cNvPr>
              <p:cNvSpPr/>
              <p:nvPr/>
            </p:nvSpPr>
            <p:spPr>
              <a:xfrm rot="19662626">
                <a:off x="1521729" y="1331435"/>
                <a:ext cx="703526" cy="407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BDECBE-54AE-4D56-AF29-3A46506D3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62626">
                <a:off x="1521729" y="1331435"/>
                <a:ext cx="703526" cy="407612"/>
              </a:xfrm>
              <a:prstGeom prst="rect">
                <a:avLst/>
              </a:prstGeom>
              <a:blipFill>
                <a:blip r:embed="rId12"/>
                <a:stretch>
                  <a:fillRect t="-3361" r="-35075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Cloud 141">
            <a:extLst>
              <a:ext uri="{FF2B5EF4-FFF2-40B4-BE49-F238E27FC236}">
                <a16:creationId xmlns:a16="http://schemas.microsoft.com/office/drawing/2014/main" id="{43EDF2ED-8B26-4AC6-9D1B-1AD0A34B8079}"/>
              </a:ext>
            </a:extLst>
          </p:cNvPr>
          <p:cNvSpPr/>
          <p:nvPr/>
        </p:nvSpPr>
        <p:spPr>
          <a:xfrm>
            <a:off x="209284" y="1601866"/>
            <a:ext cx="914400" cy="914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90D53C8-B39F-418C-9B0A-E203869AB32F}"/>
                  </a:ext>
                </a:extLst>
              </p:cNvPr>
              <p:cNvSpPr/>
              <p:nvPr/>
            </p:nvSpPr>
            <p:spPr>
              <a:xfrm>
                <a:off x="334543" y="1809878"/>
                <a:ext cx="661655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90D53C8-B39F-418C-9B0A-E203869AB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43" y="1809878"/>
                <a:ext cx="661655" cy="390748"/>
              </a:xfrm>
              <a:prstGeom prst="rect">
                <a:avLst/>
              </a:prstGeom>
              <a:blipFill>
                <a:blip r:embed="rId1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Cloud 142">
            <a:extLst>
              <a:ext uri="{FF2B5EF4-FFF2-40B4-BE49-F238E27FC236}">
                <a16:creationId xmlns:a16="http://schemas.microsoft.com/office/drawing/2014/main" id="{43A38D38-DAC2-40E0-98F8-87F9EBBAA3E7}"/>
              </a:ext>
            </a:extLst>
          </p:cNvPr>
          <p:cNvSpPr/>
          <p:nvPr/>
        </p:nvSpPr>
        <p:spPr>
          <a:xfrm>
            <a:off x="7648292" y="192931"/>
            <a:ext cx="914400" cy="914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1D4527C-4A2B-427B-B366-82122A95A9B1}"/>
                  </a:ext>
                </a:extLst>
              </p:cNvPr>
              <p:cNvSpPr/>
              <p:nvPr/>
            </p:nvSpPr>
            <p:spPr>
              <a:xfrm>
                <a:off x="7773551" y="400943"/>
                <a:ext cx="661655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E1D4527C-4A2B-427B-B366-82122A95A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551" y="400943"/>
                <a:ext cx="661655" cy="390748"/>
              </a:xfrm>
              <a:prstGeom prst="rect">
                <a:avLst/>
              </a:prstGeom>
              <a:blipFill>
                <a:blip r:embed="rId1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Connector: Curved 14">
            <a:extLst>
              <a:ext uri="{FF2B5EF4-FFF2-40B4-BE49-F238E27FC236}">
                <a16:creationId xmlns:a16="http://schemas.microsoft.com/office/drawing/2014/main" id="{A8EC39C1-7E6F-4729-93EA-0EB9B1EF3E11}"/>
              </a:ext>
            </a:extLst>
          </p:cNvPr>
          <p:cNvCxnSpPr>
            <a:cxnSpLocks/>
            <a:stCxn id="65" idx="1"/>
            <a:endCxn id="78" idx="4"/>
          </p:cNvCxnSpPr>
          <p:nvPr/>
        </p:nvCxnSpPr>
        <p:spPr>
          <a:xfrm rot="10800000">
            <a:off x="6909676" y="2124441"/>
            <a:ext cx="535755" cy="481212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3D41849-8D11-4665-BBEB-BCBA6CA2E6FE}"/>
                  </a:ext>
                </a:extLst>
              </p:cNvPr>
              <p:cNvSpPr/>
              <p:nvPr/>
            </p:nvSpPr>
            <p:spPr>
              <a:xfrm>
                <a:off x="7445430" y="2428204"/>
                <a:ext cx="1008738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3D41849-8D11-4665-BBEB-BCBA6CA2E6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430" y="2428204"/>
                <a:ext cx="1008738" cy="38151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78" idx="3"/>
            <a:endCxn id="80" idx="3"/>
          </p:cNvCxnSpPr>
          <p:nvPr/>
        </p:nvCxnSpPr>
        <p:spPr>
          <a:xfrm flipV="1">
            <a:off x="6386425" y="1642935"/>
            <a:ext cx="258946" cy="2647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8" idx="2"/>
            <a:endCxn id="80" idx="2"/>
          </p:cNvCxnSpPr>
          <p:nvPr/>
        </p:nvCxnSpPr>
        <p:spPr>
          <a:xfrm flipV="1">
            <a:off x="6169688" y="1378633"/>
            <a:ext cx="366206" cy="58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8" idx="1"/>
            <a:endCxn id="80" idx="1"/>
          </p:cNvCxnSpPr>
          <p:nvPr/>
        </p:nvCxnSpPr>
        <p:spPr>
          <a:xfrm>
            <a:off x="6386425" y="861205"/>
            <a:ext cx="258946" cy="253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8" idx="5"/>
            <a:endCxn id="80" idx="5"/>
          </p:cNvCxnSpPr>
          <p:nvPr/>
        </p:nvCxnSpPr>
        <p:spPr>
          <a:xfrm flipH="1" flipV="1">
            <a:off x="7173976" y="1642935"/>
            <a:ext cx="258948" cy="2647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8" idx="7"/>
            <a:endCxn id="80" idx="7"/>
          </p:cNvCxnSpPr>
          <p:nvPr/>
        </p:nvCxnSpPr>
        <p:spPr>
          <a:xfrm flipH="1">
            <a:off x="7173976" y="861205"/>
            <a:ext cx="258948" cy="253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78" idx="6"/>
            <a:endCxn id="80" idx="6"/>
          </p:cNvCxnSpPr>
          <p:nvPr/>
        </p:nvCxnSpPr>
        <p:spPr>
          <a:xfrm flipH="1" flipV="1">
            <a:off x="7283453" y="1378633"/>
            <a:ext cx="366208" cy="58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05" idx="0"/>
          </p:cNvCxnSpPr>
          <p:nvPr/>
        </p:nvCxnSpPr>
        <p:spPr>
          <a:xfrm rot="16200000" flipV="1">
            <a:off x="7428684" y="1458420"/>
            <a:ext cx="553824" cy="407635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7BBDECBE-54AE-4D56-AF29-3A46506D31EF}"/>
                  </a:ext>
                </a:extLst>
              </p:cNvPr>
              <p:cNvSpPr/>
              <p:nvPr/>
            </p:nvSpPr>
            <p:spPr>
              <a:xfrm>
                <a:off x="7557650" y="1939150"/>
                <a:ext cx="703526" cy="3798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7BBDECBE-54AE-4D56-AF29-3A46506D3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650" y="1939150"/>
                <a:ext cx="703526" cy="379848"/>
              </a:xfrm>
              <a:prstGeom prst="rect">
                <a:avLst/>
              </a:prstGeom>
              <a:blipFill>
                <a:blip r:embed="rId16"/>
                <a:stretch>
                  <a:fillRect l="-1739" r="-38261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4464794" y="2863888"/>
            <a:ext cx="45846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59422" y="2872065"/>
                <a:ext cx="4572000" cy="18031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 steady-state conditions (assumption used to compute 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cw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outlet temperature for sake of simplicity),</a:t>
                </a:r>
              </a:p>
              <a:p>
                <a:pPr algn="just"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𝑣𝑎𝑝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𝑐𝑜𝑛𝑣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𝑐𝑜𝑛𝑑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𝑐𝑜𝑛𝑣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422" y="2872065"/>
                <a:ext cx="4572000" cy="1803122"/>
              </a:xfrm>
              <a:prstGeom prst="rect">
                <a:avLst/>
              </a:prstGeom>
              <a:blipFill>
                <a:blip r:embed="rId17"/>
                <a:stretch>
                  <a:fillRect l="-1200" t="-1689" r="-1067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229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03" y="263797"/>
            <a:ext cx="587828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Metal C</a:t>
            </a:r>
            <a:r>
              <a:rPr lang="en-US" sz="3200" b="1" strike="sngStrike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– Formulation</a:t>
            </a:r>
            <a:endParaRPr lang="en-US" sz="3200" b="1" strike="sngStrike" dirty="0">
              <a:solidFill>
                <a:schemeClr val="bg1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 transfer from metal to cooling water (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cw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𝑚𝑒𝑡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𝑝𝑖𝑝𝑒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𝑚𝑒𝑡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𝑐𝑤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𝑎𝑣𝑔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𝑜𝑢𝑡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𝑝𝑖𝑝𝑒𝑠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Cooling water (</a:t>
                </a:r>
                <a:r>
                  <a:rPr lang="en-US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cw</a:t>
                </a: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outlet temperature is obtained from,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𝑚𝑒𝑡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𝑐𝑤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𝑐𝑤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𝑐𝑤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Re-arranging,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𝑚𝑒𝑡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𝑐𝑤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𝑐𝑤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789" y="1487156"/>
                <a:ext cx="7837714" cy="3145566"/>
              </a:xfrm>
              <a:blipFill>
                <a:blip r:embed="rId2"/>
                <a:stretch>
                  <a:fillRect l="-467" t="-2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5F26C80-0BF5-7B42-929D-94D1E29BA029}"/>
              </a:ext>
            </a:extLst>
          </p:cNvPr>
          <p:cNvSpPr/>
          <p:nvPr/>
        </p:nvSpPr>
        <p:spPr>
          <a:xfrm>
            <a:off x="0" y="4918509"/>
            <a:ext cx="9144000" cy="22499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2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D7C53-3D46-6044-B74C-F9804CF6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82" y="4431323"/>
            <a:ext cx="527774" cy="7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3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UCF Brand-Wide Format Powerpoint</Template>
  <TotalTime>7312</TotalTime>
  <Words>1478</Words>
  <Application>Microsoft Office PowerPoint</Application>
  <PresentationFormat>On-screen Show (16:9)</PresentationFormat>
  <Paragraphs>391</Paragraphs>
  <Slides>43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Helvetica</vt:lpstr>
      <vt:lpstr>Helvetica Neue</vt:lpstr>
      <vt:lpstr>Helvetica Neue Medium</vt:lpstr>
      <vt:lpstr>Times New Roman</vt:lpstr>
      <vt:lpstr>Office Theme</vt:lpstr>
      <vt:lpstr>PowerPoint Presentation</vt:lpstr>
      <vt:lpstr>Introduction</vt:lpstr>
      <vt:lpstr>Condensers</vt:lpstr>
      <vt:lpstr>SPPA-T3000</vt:lpstr>
      <vt:lpstr>Model Formulation</vt:lpstr>
      <vt:lpstr>Metal Control Volume (CV)</vt:lpstr>
      <vt:lpstr>Metal CV – Formulation</vt:lpstr>
      <vt:lpstr>Metal CV – Formulation</vt:lpstr>
      <vt:lpstr>Metal CV – Formulation</vt:lpstr>
      <vt:lpstr>Metal CV – Temperature Evolution</vt:lpstr>
      <vt:lpstr>Vapor Control Volume (CV)</vt:lpstr>
      <vt:lpstr>Vapor CV – Formulation</vt:lpstr>
      <vt:lpstr>Vapor CV – Formulation</vt:lpstr>
      <vt:lpstr>Vapor CV – HTC Estimation</vt:lpstr>
      <vt:lpstr>Vapor CV – HTC Estimation</vt:lpstr>
      <vt:lpstr>Vapor CV – HTC Estimation</vt:lpstr>
      <vt:lpstr>Vapor CV – Correction Factor</vt:lpstr>
      <vt:lpstr>Vapor CV – Correction Factor</vt:lpstr>
      <vt:lpstr>Vapor CV – Temperature Evolution &amp; Mass Transfer</vt:lpstr>
      <vt:lpstr>Vapor CV – Mode 1</vt:lpstr>
      <vt:lpstr>Vapor CV – Mode 2</vt:lpstr>
      <vt:lpstr>Vapor CV – Mode 2</vt:lpstr>
      <vt:lpstr>Vapor CV – Mode 3</vt:lpstr>
      <vt:lpstr>TS Diagram</vt:lpstr>
      <vt:lpstr>Vapor CV – Modes Summarized</vt:lpstr>
      <vt:lpstr>Vapor CV</vt:lpstr>
      <vt:lpstr>Liquid Control Volume (CV)</vt:lpstr>
      <vt:lpstr>Liquid CV – Formulation</vt:lpstr>
      <vt:lpstr>Liquid CV – Formulation</vt:lpstr>
      <vt:lpstr>Liquid CV – Temperature Evolution &amp; Mass Transfer</vt:lpstr>
      <vt:lpstr>Liquid CV – Mode 1</vt:lpstr>
      <vt:lpstr>Liquid CV – Mode 2</vt:lpstr>
      <vt:lpstr>Liquid CV – Volume Determination</vt:lpstr>
      <vt:lpstr>PowerPoint Presentation</vt:lpstr>
      <vt:lpstr>Results and Validation – Flash Steam</vt:lpstr>
      <vt:lpstr>Results and Validation – Mass Transfer</vt:lpstr>
      <vt:lpstr>Results and Validation – Temperature Evolution</vt:lpstr>
      <vt:lpstr>Results and Validation – Pressure Evolution</vt:lpstr>
      <vt:lpstr>Results and Validation – Comparison with Siemens Provided Data</vt:lpstr>
      <vt:lpstr>Results and Validation – Response to Perturbation</vt:lpstr>
      <vt:lpstr>Conclusion</vt:lpstr>
      <vt:lpstr>Future Research and Improvements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Title VERSION A</dc:title>
  <dc:creator>Microsoft Office User</dc:creator>
  <cp:lastModifiedBy>Mohammad Odeh</cp:lastModifiedBy>
  <cp:revision>89</cp:revision>
  <cp:lastPrinted>2017-11-07T21:20:52Z</cp:lastPrinted>
  <dcterms:created xsi:type="dcterms:W3CDTF">2016-09-13T13:48:42Z</dcterms:created>
  <dcterms:modified xsi:type="dcterms:W3CDTF">2020-03-22T22:47:56Z</dcterms:modified>
</cp:coreProperties>
</file>