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9" r:id="rId2"/>
  </p:sldIdLst>
  <p:sldSz cx="51206400" cy="32004000"/>
  <p:notesSz cx="32918400" cy="51206400"/>
  <p:defaultTextStyle>
    <a:defPPr>
      <a:defRPr lang="en-US"/>
    </a:defPPr>
    <a:lvl1pPr algn="l" rtl="0" fontAlgn="base">
      <a:spcBef>
        <a:spcPct val="0"/>
      </a:spcBef>
      <a:spcAft>
        <a:spcPct val="0"/>
      </a:spcAft>
      <a:defRPr sz="3200" kern="1200">
        <a:solidFill>
          <a:schemeClr val="tx1"/>
        </a:solidFill>
        <a:latin typeface="Helvetica" panose="020B0604020202020204" pitchFamily="34" charset="0"/>
        <a:ea typeface="MS PGothic" panose="020B0600070205080204" pitchFamily="34" charset="-128"/>
        <a:cs typeface="+mn-cs"/>
      </a:defRPr>
    </a:lvl1pPr>
    <a:lvl2pPr marL="457200" algn="l" rtl="0" fontAlgn="base">
      <a:spcBef>
        <a:spcPct val="0"/>
      </a:spcBef>
      <a:spcAft>
        <a:spcPct val="0"/>
      </a:spcAft>
      <a:defRPr sz="3200" kern="1200">
        <a:solidFill>
          <a:schemeClr val="tx1"/>
        </a:solidFill>
        <a:latin typeface="Helvetica" panose="020B0604020202020204" pitchFamily="34" charset="0"/>
        <a:ea typeface="MS PGothic" panose="020B0600070205080204" pitchFamily="34" charset="-128"/>
        <a:cs typeface="+mn-cs"/>
      </a:defRPr>
    </a:lvl2pPr>
    <a:lvl3pPr marL="914400" algn="l" rtl="0" fontAlgn="base">
      <a:spcBef>
        <a:spcPct val="0"/>
      </a:spcBef>
      <a:spcAft>
        <a:spcPct val="0"/>
      </a:spcAft>
      <a:defRPr sz="3200" kern="1200">
        <a:solidFill>
          <a:schemeClr val="tx1"/>
        </a:solidFill>
        <a:latin typeface="Helvetica" panose="020B0604020202020204" pitchFamily="34" charset="0"/>
        <a:ea typeface="MS PGothic" panose="020B0600070205080204" pitchFamily="34" charset="-128"/>
        <a:cs typeface="+mn-cs"/>
      </a:defRPr>
    </a:lvl3pPr>
    <a:lvl4pPr marL="1371600" algn="l" rtl="0" fontAlgn="base">
      <a:spcBef>
        <a:spcPct val="0"/>
      </a:spcBef>
      <a:spcAft>
        <a:spcPct val="0"/>
      </a:spcAft>
      <a:defRPr sz="3200" kern="1200">
        <a:solidFill>
          <a:schemeClr val="tx1"/>
        </a:solidFill>
        <a:latin typeface="Helvetica" panose="020B0604020202020204" pitchFamily="34" charset="0"/>
        <a:ea typeface="MS PGothic" panose="020B0600070205080204" pitchFamily="34" charset="-128"/>
        <a:cs typeface="+mn-cs"/>
      </a:defRPr>
    </a:lvl4pPr>
    <a:lvl5pPr marL="1828800" algn="l" rtl="0" fontAlgn="base">
      <a:spcBef>
        <a:spcPct val="0"/>
      </a:spcBef>
      <a:spcAft>
        <a:spcPct val="0"/>
      </a:spcAft>
      <a:defRPr sz="3200" kern="1200">
        <a:solidFill>
          <a:schemeClr val="tx1"/>
        </a:solidFill>
        <a:latin typeface="Helvetica" panose="020B0604020202020204" pitchFamily="34" charset="0"/>
        <a:ea typeface="MS PGothic" panose="020B0600070205080204" pitchFamily="34" charset="-128"/>
        <a:cs typeface="+mn-cs"/>
      </a:defRPr>
    </a:lvl5pPr>
    <a:lvl6pPr marL="2286000" algn="l" defTabSz="914400" rtl="0" eaLnBrk="1" latinLnBrk="0" hangingPunct="1">
      <a:defRPr sz="3200" kern="1200">
        <a:solidFill>
          <a:schemeClr val="tx1"/>
        </a:solidFill>
        <a:latin typeface="Helvetica" panose="020B0604020202020204" pitchFamily="34" charset="0"/>
        <a:ea typeface="MS PGothic" panose="020B0600070205080204" pitchFamily="34" charset="-128"/>
        <a:cs typeface="+mn-cs"/>
      </a:defRPr>
    </a:lvl6pPr>
    <a:lvl7pPr marL="2743200" algn="l" defTabSz="914400" rtl="0" eaLnBrk="1" latinLnBrk="0" hangingPunct="1">
      <a:defRPr sz="3200" kern="1200">
        <a:solidFill>
          <a:schemeClr val="tx1"/>
        </a:solidFill>
        <a:latin typeface="Helvetica" panose="020B0604020202020204" pitchFamily="34" charset="0"/>
        <a:ea typeface="MS PGothic" panose="020B0600070205080204" pitchFamily="34" charset="-128"/>
        <a:cs typeface="+mn-cs"/>
      </a:defRPr>
    </a:lvl7pPr>
    <a:lvl8pPr marL="3200400" algn="l" defTabSz="914400" rtl="0" eaLnBrk="1" latinLnBrk="0" hangingPunct="1">
      <a:defRPr sz="3200" kern="1200">
        <a:solidFill>
          <a:schemeClr val="tx1"/>
        </a:solidFill>
        <a:latin typeface="Helvetica" panose="020B0604020202020204" pitchFamily="34" charset="0"/>
        <a:ea typeface="MS PGothic" panose="020B0600070205080204" pitchFamily="34" charset="-128"/>
        <a:cs typeface="+mn-cs"/>
      </a:defRPr>
    </a:lvl8pPr>
    <a:lvl9pPr marL="3657600" algn="l" defTabSz="914400" rtl="0" eaLnBrk="1" latinLnBrk="0" hangingPunct="1">
      <a:defRPr sz="3200" kern="1200">
        <a:solidFill>
          <a:schemeClr val="tx1"/>
        </a:solidFill>
        <a:latin typeface="Helvetica"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697">
          <p15:clr>
            <a:srgbClr val="A4A3A4"/>
          </p15:clr>
        </p15:guide>
        <p15:guide id="2" orient="horz" pos="19087">
          <p15:clr>
            <a:srgbClr val="A4A3A4"/>
          </p15:clr>
        </p15:guide>
        <p15:guide id="3" orient="horz" pos="3624" userDrawn="1">
          <p15:clr>
            <a:srgbClr val="A4A3A4"/>
          </p15:clr>
        </p15:guide>
        <p15:guide id="4" orient="horz" pos="2070">
          <p15:clr>
            <a:srgbClr val="A4A3A4"/>
          </p15:clr>
        </p15:guide>
        <p15:guide id="5" pos="7439">
          <p15:clr>
            <a:srgbClr val="A4A3A4"/>
          </p15:clr>
        </p15:guide>
        <p15:guide id="6" pos="8424" userDrawn="1">
          <p15:clr>
            <a:srgbClr val="A4A3A4"/>
          </p15:clr>
        </p15:guide>
        <p15:guide id="7" pos="15311">
          <p15:clr>
            <a:srgbClr val="A4A3A4"/>
          </p15:clr>
        </p15:guide>
        <p15:guide id="8" pos="24535">
          <p15:clr>
            <a:srgbClr val="A4A3A4"/>
          </p15:clr>
        </p15:guide>
        <p15:guide id="9" pos="1150">
          <p15:clr>
            <a:srgbClr val="A4A3A4"/>
          </p15:clr>
        </p15:guide>
        <p15:guide id="10" pos="16330">
          <p15:clr>
            <a:srgbClr val="A4A3A4"/>
          </p15:clr>
        </p15:guide>
        <p15:guide id="11" pos="23563">
          <p15:clr>
            <a:srgbClr val="A4A3A4"/>
          </p15:clr>
        </p15:guide>
        <p15:guide id="12" pos="3087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bo, Fluvio" initials="LF" lastIdx="2" clrIdx="0">
    <p:extLst>
      <p:ext uri="{19B8F6BF-5375-455C-9EA6-DF929625EA0E}">
        <p15:presenceInfo xmlns:p15="http://schemas.microsoft.com/office/powerpoint/2012/main" userId="S-1-5-21-1235115776-1589527921-1622053684-63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C900"/>
    <a:srgbClr val="FFCA06"/>
    <a:srgbClr val="004080"/>
    <a:srgbClr val="FFF3F3"/>
    <a:srgbClr val="FFFF66"/>
    <a:srgbClr val="FFFFE1"/>
    <a:srgbClr val="FFFF99"/>
    <a:srgbClr val="191919"/>
    <a:srgbClr val="800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6479" autoAdjust="0"/>
    <p:restoredTop sz="94660"/>
  </p:normalViewPr>
  <p:slideViewPr>
    <p:cSldViewPr snapToGrid="0" showGuides="1">
      <p:cViewPr varScale="1">
        <p:scale>
          <a:sx n="23" d="100"/>
          <a:sy n="23" d="100"/>
        </p:scale>
        <p:origin x="930" y="48"/>
      </p:cViewPr>
      <p:guideLst>
        <p:guide orient="horz" pos="697"/>
        <p:guide orient="horz" pos="19087"/>
        <p:guide orient="horz" pos="3624"/>
        <p:guide orient="horz" pos="2070"/>
        <p:guide pos="7439"/>
        <p:guide pos="8424"/>
        <p:guide pos="15311"/>
        <p:guide pos="24535"/>
        <p:guide pos="1150"/>
        <p:guide pos="16330"/>
        <p:guide pos="23563"/>
        <p:guide pos="30871"/>
      </p:guideLst>
    </p:cSldViewPr>
  </p:slideViewPr>
  <p:outlineViewPr>
    <p:cViewPr>
      <p:scale>
        <a:sx n="33" d="100"/>
        <a:sy n="33" d="100"/>
      </p:scale>
      <p:origin x="0" y="0"/>
    </p:cViewPr>
  </p:outlin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4265275" cy="2560638"/>
          </a:xfrm>
          <a:prstGeom prst="rect">
            <a:avLst/>
          </a:prstGeom>
        </p:spPr>
        <p:txBody>
          <a:bodyPr vert="horz" wrap="square" lIns="91440" tIns="45720" rIns="91440" bIns="45720" numCol="1" anchor="t" anchorCtr="0" compatLnSpc="1">
            <a:prstTxWarp prst="textNoShape">
              <a:avLst/>
            </a:prstTxWarp>
          </a:bodyPr>
          <a:lstStyle>
            <a:lvl1pPr>
              <a:defRPr sz="1200">
                <a:latin typeface="Calibri"/>
                <a:ea typeface="ＭＳ Ｐゴシック" charset="0"/>
                <a:cs typeface="ＭＳ Ｐゴシック" charset="0"/>
              </a:defRPr>
            </a:lvl1pPr>
          </a:lstStyle>
          <a:p>
            <a:pPr>
              <a:defRPr/>
            </a:pPr>
            <a:endParaRPr lang="en-US" dirty="0"/>
          </a:p>
        </p:txBody>
      </p:sp>
      <p:sp>
        <p:nvSpPr>
          <p:cNvPr id="3" name="Date Placeholder 2"/>
          <p:cNvSpPr>
            <a:spLocks noGrp="1"/>
          </p:cNvSpPr>
          <p:nvPr>
            <p:ph type="dt" idx="1"/>
          </p:nvPr>
        </p:nvSpPr>
        <p:spPr>
          <a:xfrm>
            <a:off x="18646775" y="0"/>
            <a:ext cx="14263688" cy="256063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81934D72-F34A-4331-BC9D-BB26C79451ED}" type="datetime1">
              <a:rPr lang="en-US" altLang="en-US"/>
              <a:pPr/>
              <a:t>4/3/2018</a:t>
            </a:fld>
            <a:endParaRPr lang="en-US" altLang="en-US" dirty="0"/>
          </a:p>
        </p:txBody>
      </p:sp>
      <p:sp>
        <p:nvSpPr>
          <p:cNvPr id="4" name="Slide Image Placeholder 3"/>
          <p:cNvSpPr>
            <a:spLocks noGrp="1" noRot="1" noChangeAspect="1"/>
          </p:cNvSpPr>
          <p:nvPr>
            <p:ph type="sldImg" idx="2"/>
          </p:nvPr>
        </p:nvSpPr>
        <p:spPr>
          <a:xfrm>
            <a:off x="1098550" y="3840163"/>
            <a:ext cx="30721300" cy="192024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3292475" y="24323675"/>
            <a:ext cx="26333450" cy="23042563"/>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48637825"/>
            <a:ext cx="14265275" cy="2559050"/>
          </a:xfrm>
          <a:prstGeom prst="rect">
            <a:avLst/>
          </a:prstGeom>
        </p:spPr>
        <p:txBody>
          <a:bodyPr vert="horz" wrap="square" lIns="91440" tIns="45720" rIns="91440" bIns="45720" numCol="1" anchor="b" anchorCtr="0" compatLnSpc="1">
            <a:prstTxWarp prst="textNoShape">
              <a:avLst/>
            </a:prstTxWarp>
          </a:bodyPr>
          <a:lstStyle>
            <a:lvl1pPr>
              <a:defRPr sz="1200">
                <a:latin typeface="Calibri"/>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5"/>
          </p:nvPr>
        </p:nvSpPr>
        <p:spPr>
          <a:xfrm>
            <a:off x="18646775" y="48637825"/>
            <a:ext cx="14263688" cy="255905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49968E90-FFB7-42EC-9201-64006A5C8A0A}" type="slidenum">
              <a:rPr lang="en-US" altLang="en-US"/>
              <a:pPr/>
              <a:t>‹#›</a:t>
            </a:fld>
            <a:endParaRPr lang="en-US" altLang="en-US" dirty="0"/>
          </a:p>
        </p:txBody>
      </p:sp>
    </p:spTree>
    <p:extLst>
      <p:ext uri="{BB962C8B-B14F-4D97-AF65-F5344CB8AC3E}">
        <p14:creationId xmlns:p14="http://schemas.microsoft.com/office/powerpoint/2010/main" val="203158822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pitchFamily="-111"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9600" dirty="0">
                <a:solidFill>
                  <a:srgbClr val="000000"/>
                </a:solidFill>
              </a:rPr>
              <a:t>Copyright Colin Purrington (</a:t>
            </a:r>
            <a:r>
              <a:rPr lang="en-US" altLang="en-US" sz="9600" dirty="0">
                <a:solidFill>
                  <a:srgbClr val="000000"/>
                </a:solidFill>
                <a:latin typeface="Times New Roman" panose="02020603050405020304" pitchFamily="18" charset="0"/>
              </a:rPr>
              <a:t>http://colinpurrington.com/tips/academic/posterdesign).</a:t>
            </a:r>
            <a:endParaRPr lang="en-US" altLang="en-US" sz="9600" dirty="0">
              <a:solidFill>
                <a:srgbClr val="000000"/>
              </a:solidFill>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Helvetica" panose="020B0604020202020204" pitchFamily="34" charset="0"/>
                <a:ea typeface="MS PGothic" panose="020B0600070205080204" pitchFamily="34" charset="-128"/>
              </a:defRPr>
            </a:lvl1pPr>
            <a:lvl2pPr marL="742950" indent="-285750" eaLnBrk="0" hangingPunct="0">
              <a:defRPr sz="3200">
                <a:solidFill>
                  <a:schemeClr val="tx1"/>
                </a:solidFill>
                <a:latin typeface="Helvetica" panose="020B0604020202020204" pitchFamily="34" charset="0"/>
                <a:ea typeface="MS PGothic" panose="020B0600070205080204" pitchFamily="34" charset="-128"/>
              </a:defRPr>
            </a:lvl2pPr>
            <a:lvl3pPr marL="1143000" indent="-228600" eaLnBrk="0" hangingPunct="0">
              <a:defRPr sz="3200">
                <a:solidFill>
                  <a:schemeClr val="tx1"/>
                </a:solidFill>
                <a:latin typeface="Helvetica" panose="020B0604020202020204" pitchFamily="34" charset="0"/>
                <a:ea typeface="MS PGothic" panose="020B0600070205080204" pitchFamily="34" charset="-128"/>
              </a:defRPr>
            </a:lvl3pPr>
            <a:lvl4pPr marL="1600200" indent="-228600" eaLnBrk="0" hangingPunct="0">
              <a:defRPr sz="3200">
                <a:solidFill>
                  <a:schemeClr val="tx1"/>
                </a:solidFill>
                <a:latin typeface="Helvetica" panose="020B0604020202020204" pitchFamily="34" charset="0"/>
                <a:ea typeface="MS PGothic" panose="020B0600070205080204" pitchFamily="34" charset="-128"/>
              </a:defRPr>
            </a:lvl4pPr>
            <a:lvl5pPr marL="2057400" indent="-228600" eaLnBrk="0" hangingPunct="0">
              <a:defRPr sz="32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Helvetica" panose="020B0604020202020204" pitchFamily="34" charset="0"/>
                <a:ea typeface="MS PGothic" panose="020B0600070205080204" pitchFamily="34" charset="-128"/>
              </a:defRPr>
            </a:lvl9pPr>
          </a:lstStyle>
          <a:p>
            <a:pPr eaLnBrk="1" hangingPunct="1"/>
            <a:fld id="{A05E0C5D-A3CB-4B59-B6FC-BE7404B3A713}" type="slidenum">
              <a:rPr lang="en-US" altLang="en-US" sz="1200">
                <a:latin typeface="Calibri" panose="020F0502020204030204" pitchFamily="34" charset="0"/>
              </a:rPr>
              <a:pPr eaLnBrk="1" hangingPunct="1"/>
              <a:t>1</a:t>
            </a:fld>
            <a:endParaRPr lang="en-US" altLang="en-US" sz="1200" dirty="0">
              <a:latin typeface="Calibri" panose="020F0502020204030204" pitchFamily="34" charset="0"/>
            </a:endParaRPr>
          </a:p>
        </p:txBody>
      </p:sp>
    </p:spTree>
    <p:extLst>
      <p:ext uri="{BB962C8B-B14F-4D97-AF65-F5344CB8AC3E}">
        <p14:creationId xmlns:p14="http://schemas.microsoft.com/office/powerpoint/2010/main" val="1154228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164" y="9942601"/>
            <a:ext cx="43526075" cy="6858882"/>
          </a:xfrm>
        </p:spPr>
        <p:txBody>
          <a:bodyPr/>
          <a:lstStyle/>
          <a:p>
            <a:r>
              <a:rPr lang="en-US"/>
              <a:t>Click to edit Master title style</a:t>
            </a:r>
          </a:p>
        </p:txBody>
      </p:sp>
      <p:sp>
        <p:nvSpPr>
          <p:cNvPr id="3" name="Subtitle 2"/>
          <p:cNvSpPr>
            <a:spLocks noGrp="1"/>
          </p:cNvSpPr>
          <p:nvPr>
            <p:ph type="subTitle" idx="1"/>
          </p:nvPr>
        </p:nvSpPr>
        <p:spPr>
          <a:xfrm>
            <a:off x="7680325" y="18134983"/>
            <a:ext cx="35845750" cy="818003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BEC4204C-EA51-4004-9556-A33F11F78DC4}" type="slidenum">
              <a:rPr lang="en-US" altLang="en-US"/>
              <a:pPr/>
              <a:t>‹#›</a:t>
            </a:fld>
            <a:endParaRPr lang="en-US" altLang="en-US" dirty="0"/>
          </a:p>
        </p:txBody>
      </p:sp>
    </p:spTree>
    <p:extLst>
      <p:ext uri="{BB962C8B-B14F-4D97-AF65-F5344CB8AC3E}">
        <p14:creationId xmlns:p14="http://schemas.microsoft.com/office/powerpoint/2010/main" val="1040674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AB8CAF8C-D2F9-4A35-B494-E1CCECF81F71}" type="slidenum">
              <a:rPr lang="en-US" altLang="en-US"/>
              <a:pPr/>
              <a:t>‹#›</a:t>
            </a:fld>
            <a:endParaRPr lang="en-US" altLang="en-US" dirty="0"/>
          </a:p>
        </p:txBody>
      </p:sp>
    </p:spTree>
    <p:extLst>
      <p:ext uri="{BB962C8B-B14F-4D97-AF65-F5344CB8AC3E}">
        <p14:creationId xmlns:p14="http://schemas.microsoft.com/office/powerpoint/2010/main" val="822477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485514" y="2844492"/>
            <a:ext cx="10880725" cy="256035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40163" y="2844492"/>
            <a:ext cx="32492950" cy="256035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C52239B3-8433-453A-A914-2B2A80030A06}" type="slidenum">
              <a:rPr lang="en-US" altLang="en-US"/>
              <a:pPr/>
              <a:t>‹#›</a:t>
            </a:fld>
            <a:endParaRPr lang="en-US" altLang="en-US" dirty="0"/>
          </a:p>
        </p:txBody>
      </p:sp>
    </p:spTree>
    <p:extLst>
      <p:ext uri="{BB962C8B-B14F-4D97-AF65-F5344CB8AC3E}">
        <p14:creationId xmlns:p14="http://schemas.microsoft.com/office/powerpoint/2010/main" val="2228988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6B241064-D016-4142-8E1F-9B2B65CD11CE}" type="slidenum">
              <a:rPr lang="en-US" altLang="en-US"/>
              <a:pPr/>
              <a:t>‹#›</a:t>
            </a:fld>
            <a:endParaRPr lang="en-US" altLang="en-US" dirty="0"/>
          </a:p>
        </p:txBody>
      </p:sp>
    </p:spTree>
    <p:extLst>
      <p:ext uri="{BB962C8B-B14F-4D97-AF65-F5344CB8AC3E}">
        <p14:creationId xmlns:p14="http://schemas.microsoft.com/office/powerpoint/2010/main" val="1870036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1" y="20565843"/>
            <a:ext cx="43526075" cy="635573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4044951" y="13564968"/>
            <a:ext cx="43526075" cy="7000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C7A94441-F6D3-465A-BF82-D237911C39B4}" type="slidenum">
              <a:rPr lang="en-US" altLang="en-US"/>
              <a:pPr/>
              <a:t>‹#›</a:t>
            </a:fld>
            <a:endParaRPr lang="en-US" altLang="en-US" dirty="0"/>
          </a:p>
        </p:txBody>
      </p:sp>
    </p:spTree>
    <p:extLst>
      <p:ext uri="{BB962C8B-B14F-4D97-AF65-F5344CB8AC3E}">
        <p14:creationId xmlns:p14="http://schemas.microsoft.com/office/powerpoint/2010/main" val="2893521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40164" y="9246527"/>
            <a:ext cx="21686837" cy="1920147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5679400" y="9246527"/>
            <a:ext cx="21686838" cy="1920147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05E52D22-1629-4800-9055-C36030C301A7}" type="slidenum">
              <a:rPr lang="en-US" altLang="en-US"/>
              <a:pPr/>
              <a:t>‹#›</a:t>
            </a:fld>
            <a:endParaRPr lang="en-US" altLang="en-US" dirty="0"/>
          </a:p>
        </p:txBody>
      </p:sp>
    </p:spTree>
    <p:extLst>
      <p:ext uri="{BB962C8B-B14F-4D97-AF65-F5344CB8AC3E}">
        <p14:creationId xmlns:p14="http://schemas.microsoft.com/office/powerpoint/2010/main" val="1359416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639" y="1281024"/>
            <a:ext cx="46085125" cy="533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60638" y="7164476"/>
            <a:ext cx="22625050" cy="298494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60638" y="10149417"/>
            <a:ext cx="22625050" cy="1843903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6012775" y="7164476"/>
            <a:ext cx="22632988" cy="298494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6012775" y="10149417"/>
            <a:ext cx="22632988" cy="1843903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fld id="{C0B3F3A4-6DEF-417D-8BDA-5395D51D05E4}" type="slidenum">
              <a:rPr lang="en-US" altLang="en-US"/>
              <a:pPr/>
              <a:t>‹#›</a:t>
            </a:fld>
            <a:endParaRPr lang="en-US" altLang="en-US" dirty="0"/>
          </a:p>
        </p:txBody>
      </p:sp>
    </p:spTree>
    <p:extLst>
      <p:ext uri="{BB962C8B-B14F-4D97-AF65-F5344CB8AC3E}">
        <p14:creationId xmlns:p14="http://schemas.microsoft.com/office/powerpoint/2010/main" val="414749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fld id="{4A160261-3097-4488-BFB3-25EF02D996B7}" type="slidenum">
              <a:rPr lang="en-US" altLang="en-US"/>
              <a:pPr/>
              <a:t>‹#›</a:t>
            </a:fld>
            <a:endParaRPr lang="en-US" altLang="en-US" dirty="0"/>
          </a:p>
        </p:txBody>
      </p:sp>
    </p:spTree>
    <p:extLst>
      <p:ext uri="{BB962C8B-B14F-4D97-AF65-F5344CB8AC3E}">
        <p14:creationId xmlns:p14="http://schemas.microsoft.com/office/powerpoint/2010/main" val="3509318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fld id="{3C5D191B-2531-472F-A546-AFC6F149ADF6}" type="slidenum">
              <a:rPr lang="en-US" altLang="en-US"/>
              <a:pPr/>
              <a:t>‹#›</a:t>
            </a:fld>
            <a:endParaRPr lang="en-US" altLang="en-US" dirty="0"/>
          </a:p>
        </p:txBody>
      </p:sp>
    </p:spTree>
    <p:extLst>
      <p:ext uri="{BB962C8B-B14F-4D97-AF65-F5344CB8AC3E}">
        <p14:creationId xmlns:p14="http://schemas.microsoft.com/office/powerpoint/2010/main" val="3365620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638" y="1274851"/>
            <a:ext cx="16846550" cy="5421974"/>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0019963" y="1274851"/>
            <a:ext cx="28625800" cy="27313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638" y="6696825"/>
            <a:ext cx="16846550" cy="218916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CE7784D2-7ECB-451A-A4A4-EF3B0FFD9C69}" type="slidenum">
              <a:rPr lang="en-US" altLang="en-US"/>
              <a:pPr/>
              <a:t>‹#›</a:t>
            </a:fld>
            <a:endParaRPr lang="en-US" altLang="en-US" dirty="0"/>
          </a:p>
        </p:txBody>
      </p:sp>
    </p:spTree>
    <p:extLst>
      <p:ext uri="{BB962C8B-B14F-4D97-AF65-F5344CB8AC3E}">
        <p14:creationId xmlns:p14="http://schemas.microsoft.com/office/powerpoint/2010/main" val="295568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176" y="22402492"/>
            <a:ext cx="30724475" cy="264539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0036176" y="2859927"/>
            <a:ext cx="30724475" cy="192014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0036176" y="25047885"/>
            <a:ext cx="30724475" cy="375509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6CF64563-CBC3-4AE9-AF65-BD66C9CCADD2}" type="slidenum">
              <a:rPr lang="en-US" altLang="en-US"/>
              <a:pPr/>
              <a:t>‹#›</a:t>
            </a:fld>
            <a:endParaRPr lang="en-US" altLang="en-US" dirty="0"/>
          </a:p>
        </p:txBody>
      </p:sp>
    </p:spTree>
    <p:extLst>
      <p:ext uri="{BB962C8B-B14F-4D97-AF65-F5344CB8AC3E}">
        <p14:creationId xmlns:p14="http://schemas.microsoft.com/office/powerpoint/2010/main" val="3801428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6000">
              <a:srgbClr val="5252C5">
                <a:lumMod val="46000"/>
                <a:lumOff val="54000"/>
              </a:srgbClr>
            </a:gs>
            <a:gs pos="0">
              <a:schemeClr val="accent6">
                <a:lumMod val="0"/>
                <a:lumOff val="100000"/>
              </a:schemeClr>
            </a:gs>
            <a:gs pos="35000">
              <a:schemeClr val="accent6">
                <a:lumMod val="0"/>
                <a:lumOff val="100000"/>
              </a:schemeClr>
            </a:gs>
            <a:gs pos="100000">
              <a:schemeClr val="accent2"/>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40163" y="2844800"/>
            <a:ext cx="435260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07557" tIns="203779" rIns="407557" bIns="203779"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3840163" y="9247188"/>
            <a:ext cx="43526075" cy="1920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07557" tIns="203779" rIns="407557" bIns="20377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3840163" y="29159200"/>
            <a:ext cx="10668000" cy="2133600"/>
          </a:xfrm>
          <a:prstGeom prst="rect">
            <a:avLst/>
          </a:prstGeom>
          <a:noFill/>
          <a:ln w="9525">
            <a:noFill/>
            <a:miter lim="800000"/>
            <a:headEnd/>
            <a:tailEnd/>
          </a:ln>
          <a:effectLst/>
        </p:spPr>
        <p:txBody>
          <a:bodyPr vert="horz" wrap="square" lIns="407557" tIns="203779" rIns="407557" bIns="203779" numCol="1" anchor="t" anchorCtr="0" compatLnSpc="1">
            <a:prstTxWarp prst="textNoShape">
              <a:avLst/>
            </a:prstTxWarp>
          </a:bodyPr>
          <a:lstStyle>
            <a:lvl1pPr>
              <a:defRPr sz="6200">
                <a:latin typeface="Times New Roman" charset="0"/>
                <a:ea typeface="ＭＳ Ｐゴシック" charset="0"/>
                <a:cs typeface="ＭＳ Ｐゴシック" charset="0"/>
              </a:defRPr>
            </a:lvl1pPr>
          </a:lstStyle>
          <a:p>
            <a:pPr>
              <a:defRPr/>
            </a:pPr>
            <a:endParaRPr lang="en-US" dirty="0"/>
          </a:p>
        </p:txBody>
      </p:sp>
      <p:sp>
        <p:nvSpPr>
          <p:cNvPr id="1029" name="Rectangle 5"/>
          <p:cNvSpPr>
            <a:spLocks noGrp="1" noChangeArrowheads="1"/>
          </p:cNvSpPr>
          <p:nvPr>
            <p:ph type="ftr" sz="quarter" idx="3"/>
          </p:nvPr>
        </p:nvSpPr>
        <p:spPr bwMode="auto">
          <a:xfrm>
            <a:off x="17495838" y="29159200"/>
            <a:ext cx="16214725" cy="2133600"/>
          </a:xfrm>
          <a:prstGeom prst="rect">
            <a:avLst/>
          </a:prstGeom>
          <a:noFill/>
          <a:ln w="9525">
            <a:noFill/>
            <a:miter lim="800000"/>
            <a:headEnd/>
            <a:tailEnd/>
          </a:ln>
          <a:effectLst/>
        </p:spPr>
        <p:txBody>
          <a:bodyPr vert="horz" wrap="square" lIns="407557" tIns="203779" rIns="407557" bIns="203779" numCol="1" anchor="t" anchorCtr="0" compatLnSpc="1">
            <a:prstTxWarp prst="textNoShape">
              <a:avLst/>
            </a:prstTxWarp>
          </a:bodyPr>
          <a:lstStyle>
            <a:lvl1pPr algn="ctr">
              <a:defRPr sz="6200">
                <a:latin typeface="Times New Roman" charset="0"/>
                <a:ea typeface="ＭＳ Ｐゴシック" charset="0"/>
                <a:cs typeface="ＭＳ Ｐゴシック" charset="0"/>
              </a:defRPr>
            </a:lvl1pPr>
          </a:lstStyle>
          <a:p>
            <a:pPr>
              <a:defRPr/>
            </a:pPr>
            <a:endParaRPr lang="en-US" dirty="0"/>
          </a:p>
        </p:txBody>
      </p:sp>
      <p:sp>
        <p:nvSpPr>
          <p:cNvPr id="1030" name="Rectangle 6"/>
          <p:cNvSpPr>
            <a:spLocks noGrp="1" noChangeArrowheads="1"/>
          </p:cNvSpPr>
          <p:nvPr>
            <p:ph type="sldNum" sz="quarter" idx="4"/>
          </p:nvPr>
        </p:nvSpPr>
        <p:spPr bwMode="auto">
          <a:xfrm>
            <a:off x="36698238" y="29159200"/>
            <a:ext cx="10668000" cy="2133600"/>
          </a:xfrm>
          <a:prstGeom prst="rect">
            <a:avLst/>
          </a:prstGeom>
          <a:noFill/>
          <a:ln w="9525">
            <a:noFill/>
            <a:miter lim="800000"/>
            <a:headEnd/>
            <a:tailEnd/>
          </a:ln>
          <a:effectLst/>
        </p:spPr>
        <p:txBody>
          <a:bodyPr vert="horz" wrap="square" lIns="407557" tIns="203779" rIns="407557" bIns="203779" numCol="1" anchor="t" anchorCtr="0" compatLnSpc="1">
            <a:prstTxWarp prst="textNoShape">
              <a:avLst/>
            </a:prstTxWarp>
          </a:bodyPr>
          <a:lstStyle>
            <a:lvl1pPr algn="r">
              <a:defRPr sz="6200">
                <a:latin typeface="Times New Roman" panose="02020603050405020304" pitchFamily="18" charset="0"/>
              </a:defRPr>
            </a:lvl1pPr>
          </a:lstStyle>
          <a:p>
            <a:fld id="{327B3E9D-5DB4-4CF0-8D79-FAE68D121813}"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075113" rtl="0" eaLnBrk="0" fontAlgn="base" hangingPunct="0">
        <a:spcBef>
          <a:spcPct val="0"/>
        </a:spcBef>
        <a:spcAft>
          <a:spcPct val="0"/>
        </a:spcAft>
        <a:defRPr sz="19600">
          <a:solidFill>
            <a:schemeClr val="tx2"/>
          </a:solidFill>
          <a:latin typeface="+mj-lt"/>
          <a:ea typeface="MS PGothic" panose="020B0600070205080204" pitchFamily="34" charset="-128"/>
          <a:cs typeface="ＭＳ Ｐゴシック" pitchFamily="-65" charset="-128"/>
        </a:defRPr>
      </a:lvl1pPr>
      <a:lvl2pPr algn="ctr" defTabSz="4075113" rtl="0" eaLnBrk="0" fontAlgn="base" hangingPunct="0">
        <a:spcBef>
          <a:spcPct val="0"/>
        </a:spcBef>
        <a:spcAft>
          <a:spcPct val="0"/>
        </a:spcAft>
        <a:defRPr sz="19600">
          <a:solidFill>
            <a:schemeClr val="tx2"/>
          </a:solidFill>
          <a:latin typeface="Times New Roman" pitchFamily="-65" charset="0"/>
          <a:ea typeface="MS PGothic" panose="020B0600070205080204" pitchFamily="34" charset="-128"/>
          <a:cs typeface="ＭＳ Ｐゴシック" pitchFamily="-65" charset="-128"/>
        </a:defRPr>
      </a:lvl2pPr>
      <a:lvl3pPr algn="ctr" defTabSz="4075113" rtl="0" eaLnBrk="0" fontAlgn="base" hangingPunct="0">
        <a:spcBef>
          <a:spcPct val="0"/>
        </a:spcBef>
        <a:spcAft>
          <a:spcPct val="0"/>
        </a:spcAft>
        <a:defRPr sz="19600">
          <a:solidFill>
            <a:schemeClr val="tx2"/>
          </a:solidFill>
          <a:latin typeface="Times New Roman" pitchFamily="-65" charset="0"/>
          <a:ea typeface="MS PGothic" panose="020B0600070205080204" pitchFamily="34" charset="-128"/>
          <a:cs typeface="ＭＳ Ｐゴシック" pitchFamily="-65" charset="-128"/>
        </a:defRPr>
      </a:lvl3pPr>
      <a:lvl4pPr algn="ctr" defTabSz="4075113" rtl="0" eaLnBrk="0" fontAlgn="base" hangingPunct="0">
        <a:spcBef>
          <a:spcPct val="0"/>
        </a:spcBef>
        <a:spcAft>
          <a:spcPct val="0"/>
        </a:spcAft>
        <a:defRPr sz="19600">
          <a:solidFill>
            <a:schemeClr val="tx2"/>
          </a:solidFill>
          <a:latin typeface="Times New Roman" pitchFamily="-65" charset="0"/>
          <a:ea typeface="MS PGothic" panose="020B0600070205080204" pitchFamily="34" charset="-128"/>
          <a:cs typeface="ＭＳ Ｐゴシック" pitchFamily="-65" charset="-128"/>
        </a:defRPr>
      </a:lvl4pPr>
      <a:lvl5pPr algn="ctr" defTabSz="4075113" rtl="0" eaLnBrk="0" fontAlgn="base" hangingPunct="0">
        <a:spcBef>
          <a:spcPct val="0"/>
        </a:spcBef>
        <a:spcAft>
          <a:spcPct val="0"/>
        </a:spcAft>
        <a:defRPr sz="19600">
          <a:solidFill>
            <a:schemeClr val="tx2"/>
          </a:solidFill>
          <a:latin typeface="Times New Roman" pitchFamily="-65" charset="0"/>
          <a:ea typeface="MS PGothic" panose="020B0600070205080204" pitchFamily="34" charset="-128"/>
          <a:cs typeface="ＭＳ Ｐゴシック" pitchFamily="-65" charset="-128"/>
        </a:defRPr>
      </a:lvl5pPr>
      <a:lvl6pPr marL="457200" algn="ctr" defTabSz="4075113" rtl="0" fontAlgn="base">
        <a:spcBef>
          <a:spcPct val="0"/>
        </a:spcBef>
        <a:spcAft>
          <a:spcPct val="0"/>
        </a:spcAft>
        <a:defRPr sz="19600">
          <a:solidFill>
            <a:schemeClr val="tx2"/>
          </a:solidFill>
          <a:latin typeface="Times New Roman" pitchFamily="-65" charset="0"/>
        </a:defRPr>
      </a:lvl6pPr>
      <a:lvl7pPr marL="914400" algn="ctr" defTabSz="4075113" rtl="0" fontAlgn="base">
        <a:spcBef>
          <a:spcPct val="0"/>
        </a:spcBef>
        <a:spcAft>
          <a:spcPct val="0"/>
        </a:spcAft>
        <a:defRPr sz="19600">
          <a:solidFill>
            <a:schemeClr val="tx2"/>
          </a:solidFill>
          <a:latin typeface="Times New Roman" pitchFamily="-65" charset="0"/>
        </a:defRPr>
      </a:lvl7pPr>
      <a:lvl8pPr marL="1371600" algn="ctr" defTabSz="4075113" rtl="0" fontAlgn="base">
        <a:spcBef>
          <a:spcPct val="0"/>
        </a:spcBef>
        <a:spcAft>
          <a:spcPct val="0"/>
        </a:spcAft>
        <a:defRPr sz="19600">
          <a:solidFill>
            <a:schemeClr val="tx2"/>
          </a:solidFill>
          <a:latin typeface="Times New Roman" pitchFamily="-65" charset="0"/>
        </a:defRPr>
      </a:lvl8pPr>
      <a:lvl9pPr marL="1828800" algn="ctr" defTabSz="4075113" rtl="0" fontAlgn="base">
        <a:spcBef>
          <a:spcPct val="0"/>
        </a:spcBef>
        <a:spcAft>
          <a:spcPct val="0"/>
        </a:spcAft>
        <a:defRPr sz="19600">
          <a:solidFill>
            <a:schemeClr val="tx2"/>
          </a:solidFill>
          <a:latin typeface="Times New Roman" pitchFamily="-65" charset="0"/>
        </a:defRPr>
      </a:lvl9pPr>
    </p:titleStyle>
    <p:bodyStyle>
      <a:lvl1pPr marL="1528763" indent="-1528763" algn="l" defTabSz="4075113" rtl="0" eaLnBrk="0" fontAlgn="base" hangingPunct="0">
        <a:spcBef>
          <a:spcPct val="20000"/>
        </a:spcBef>
        <a:spcAft>
          <a:spcPct val="0"/>
        </a:spcAft>
        <a:buChar char="•"/>
        <a:defRPr sz="14300">
          <a:solidFill>
            <a:schemeClr val="tx1"/>
          </a:solidFill>
          <a:latin typeface="+mn-lt"/>
          <a:ea typeface="MS PGothic" panose="020B0600070205080204" pitchFamily="34" charset="-128"/>
          <a:cs typeface="ＭＳ Ｐゴシック" pitchFamily="-65" charset="-128"/>
        </a:defRPr>
      </a:lvl1pPr>
      <a:lvl2pPr marL="3311525" indent="-1273175" algn="l" defTabSz="4075113" rtl="0" eaLnBrk="0" fontAlgn="base" hangingPunct="0">
        <a:spcBef>
          <a:spcPct val="20000"/>
        </a:spcBef>
        <a:spcAft>
          <a:spcPct val="0"/>
        </a:spcAft>
        <a:buChar char="–"/>
        <a:defRPr sz="12500">
          <a:solidFill>
            <a:schemeClr val="tx1"/>
          </a:solidFill>
          <a:latin typeface="+mn-lt"/>
          <a:ea typeface="MS PGothic" panose="020B0600070205080204" pitchFamily="34" charset="-128"/>
        </a:defRPr>
      </a:lvl2pPr>
      <a:lvl3pPr marL="5094288" indent="-1019175" algn="l" defTabSz="4075113" rtl="0" eaLnBrk="0" fontAlgn="base" hangingPunct="0">
        <a:spcBef>
          <a:spcPct val="20000"/>
        </a:spcBef>
        <a:spcAft>
          <a:spcPct val="0"/>
        </a:spcAft>
        <a:buChar char="•"/>
        <a:defRPr sz="10700">
          <a:solidFill>
            <a:schemeClr val="tx1"/>
          </a:solidFill>
          <a:latin typeface="+mn-lt"/>
          <a:ea typeface="MS PGothic" panose="020B0600070205080204" pitchFamily="34" charset="-128"/>
        </a:defRPr>
      </a:lvl3pPr>
      <a:lvl4pPr marL="7132638" indent="-1019175" algn="l" defTabSz="4075113" rtl="0" eaLnBrk="0" fontAlgn="base" hangingPunct="0">
        <a:spcBef>
          <a:spcPct val="20000"/>
        </a:spcBef>
        <a:spcAft>
          <a:spcPct val="0"/>
        </a:spcAft>
        <a:buChar char="–"/>
        <a:defRPr sz="8900">
          <a:solidFill>
            <a:schemeClr val="tx1"/>
          </a:solidFill>
          <a:latin typeface="+mn-lt"/>
          <a:ea typeface="MS PGothic" panose="020B0600070205080204" pitchFamily="34" charset="-128"/>
        </a:defRPr>
      </a:lvl4pPr>
      <a:lvl5pPr marL="9169400" indent="-1017588" algn="l" defTabSz="4075113" rtl="0" eaLnBrk="0" fontAlgn="base" hangingPunct="0">
        <a:spcBef>
          <a:spcPct val="20000"/>
        </a:spcBef>
        <a:spcAft>
          <a:spcPct val="0"/>
        </a:spcAft>
        <a:buChar char="»"/>
        <a:defRPr sz="8900">
          <a:solidFill>
            <a:schemeClr val="tx1"/>
          </a:solidFill>
          <a:latin typeface="+mn-lt"/>
          <a:ea typeface="MS PGothic" panose="020B0600070205080204" pitchFamily="34" charset="-128"/>
        </a:defRPr>
      </a:lvl5pPr>
      <a:lvl6pPr marL="9626600" indent="-1017588" algn="l" defTabSz="4075113" rtl="0" fontAlgn="base">
        <a:spcBef>
          <a:spcPct val="20000"/>
        </a:spcBef>
        <a:spcAft>
          <a:spcPct val="0"/>
        </a:spcAft>
        <a:buChar char="»"/>
        <a:defRPr sz="8900">
          <a:solidFill>
            <a:schemeClr val="tx1"/>
          </a:solidFill>
          <a:latin typeface="+mn-lt"/>
          <a:ea typeface="ＭＳ Ｐゴシック" pitchFamily="-65" charset="-128"/>
        </a:defRPr>
      </a:lvl6pPr>
      <a:lvl7pPr marL="10083800" indent="-1017588" algn="l" defTabSz="4075113" rtl="0" fontAlgn="base">
        <a:spcBef>
          <a:spcPct val="20000"/>
        </a:spcBef>
        <a:spcAft>
          <a:spcPct val="0"/>
        </a:spcAft>
        <a:buChar char="»"/>
        <a:defRPr sz="8900">
          <a:solidFill>
            <a:schemeClr val="tx1"/>
          </a:solidFill>
          <a:latin typeface="+mn-lt"/>
          <a:ea typeface="ＭＳ Ｐゴシック" pitchFamily="-65" charset="-128"/>
        </a:defRPr>
      </a:lvl7pPr>
      <a:lvl8pPr marL="10541000" indent="-1017588" algn="l" defTabSz="4075113" rtl="0" fontAlgn="base">
        <a:spcBef>
          <a:spcPct val="20000"/>
        </a:spcBef>
        <a:spcAft>
          <a:spcPct val="0"/>
        </a:spcAft>
        <a:buChar char="»"/>
        <a:defRPr sz="8900">
          <a:solidFill>
            <a:schemeClr val="tx1"/>
          </a:solidFill>
          <a:latin typeface="+mn-lt"/>
          <a:ea typeface="ＭＳ Ｐゴシック" pitchFamily="-65" charset="-128"/>
        </a:defRPr>
      </a:lvl8pPr>
      <a:lvl9pPr marL="10998200" indent="-1017588" algn="l" defTabSz="4075113" rtl="0" fontAlgn="base">
        <a:spcBef>
          <a:spcPct val="20000"/>
        </a:spcBef>
        <a:spcAft>
          <a:spcPct val="0"/>
        </a:spcAft>
        <a:buChar char="»"/>
        <a:defRPr sz="89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jpg"/><Relationship Id="rId5" Type="http://schemas.openxmlformats.org/officeDocument/2006/relationships/image" Target="../media/image3.png"/><Relationship Id="rId10"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7000">
              <a:srgbClr val="5252C5">
                <a:lumMod val="46000"/>
                <a:lumOff val="54000"/>
              </a:srgbClr>
            </a:gs>
            <a:gs pos="0">
              <a:schemeClr val="accent6">
                <a:lumMod val="0"/>
                <a:lumOff val="100000"/>
              </a:schemeClr>
            </a:gs>
            <a:gs pos="5000">
              <a:schemeClr val="accent6">
                <a:lumMod val="0"/>
                <a:lumOff val="100000"/>
              </a:schemeClr>
            </a:gs>
            <a:gs pos="100000">
              <a:schemeClr val="accent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5" name="Rounded Rectangle 14"/>
          <p:cNvSpPr/>
          <p:nvPr/>
        </p:nvSpPr>
        <p:spPr>
          <a:xfrm>
            <a:off x="13188543" y="5505321"/>
            <a:ext cx="24829314" cy="17885621"/>
          </a:xfrm>
          <a:prstGeom prst="roundRect">
            <a:avLst>
              <a:gd name="adj" fmla="val 1525"/>
            </a:avLst>
          </a:prstGeom>
        </p:spPr>
        <p:style>
          <a:lnRef idx="2">
            <a:schemeClr val="dk1">
              <a:shade val="50000"/>
            </a:schemeClr>
          </a:lnRef>
          <a:fillRef idx="1">
            <a:schemeClr val="dk1"/>
          </a:fillRef>
          <a:effectRef idx="0">
            <a:schemeClr val="dk1"/>
          </a:effectRef>
          <a:fontRef idx="minor">
            <a:schemeClr val="lt1"/>
          </a:fontRef>
        </p:style>
        <p:txBody>
          <a:bodyPr lIns="228600" tIns="228600" rIns="228600" bIns="228600" rtlCol="0" anchor="t"/>
          <a:lstStyle/>
          <a:p>
            <a:pPr algn="ctr"/>
            <a:r>
              <a:rPr lang="en-US" sz="4800" b="1" dirty="0">
                <a:latin typeface="Calibri" panose="020F0502020204030204" pitchFamily="34" charset="0"/>
              </a:rPr>
              <a:t>Results</a:t>
            </a:r>
          </a:p>
          <a:p>
            <a:endParaRPr lang="en-US" sz="2800" dirty="0">
              <a:latin typeface="Calibri" panose="020F0502020204030204" pitchFamily="34" charset="0"/>
            </a:endParaRPr>
          </a:p>
          <a:p>
            <a:pPr algn="just"/>
            <a:endParaRPr lang="en-US" sz="4400" dirty="0">
              <a:latin typeface="Calibri" panose="020F0502020204030204" pitchFamily="34" charset="0"/>
            </a:endParaRPr>
          </a:p>
        </p:txBody>
      </p:sp>
      <p:sp>
        <p:nvSpPr>
          <p:cNvPr id="14" name="Rounded Rectangle 13"/>
          <p:cNvSpPr/>
          <p:nvPr/>
        </p:nvSpPr>
        <p:spPr>
          <a:xfrm>
            <a:off x="13207523" y="23745654"/>
            <a:ext cx="24791354" cy="7925837"/>
          </a:xfrm>
          <a:prstGeom prst="roundRect">
            <a:avLst>
              <a:gd name="adj" fmla="val 3074"/>
            </a:avLst>
          </a:prstGeom>
        </p:spPr>
        <p:style>
          <a:lnRef idx="2">
            <a:schemeClr val="dk1">
              <a:shade val="50000"/>
            </a:schemeClr>
          </a:lnRef>
          <a:fillRef idx="1">
            <a:schemeClr val="dk1"/>
          </a:fillRef>
          <a:effectRef idx="0">
            <a:schemeClr val="dk1"/>
          </a:effectRef>
          <a:fontRef idx="minor">
            <a:schemeClr val="lt1"/>
          </a:fontRef>
        </p:style>
        <p:txBody>
          <a:bodyPr lIns="228600" tIns="228600" rIns="228600" bIns="228600" rtlCol="0" anchor="t"/>
          <a:lstStyle/>
          <a:p>
            <a:pPr algn="ctr">
              <a:spcBef>
                <a:spcPts val="0"/>
              </a:spcBef>
            </a:pPr>
            <a:r>
              <a:rPr lang="en-US" sz="4800" b="1" dirty="0">
                <a:latin typeface="Calibri" panose="020F0502020204030204" pitchFamily="34" charset="0"/>
              </a:rPr>
              <a:t>Materials &amp; Methods</a:t>
            </a:r>
          </a:p>
          <a:p>
            <a:pPr algn="just"/>
            <a:endParaRPr lang="en-US" sz="2800" dirty="0">
              <a:latin typeface="Calibri" panose="020F0502020204030204" pitchFamily="34" charset="0"/>
            </a:endParaRPr>
          </a:p>
          <a:p>
            <a:pPr algn="just"/>
            <a:r>
              <a:rPr lang="en-US" dirty="0">
                <a:latin typeface="Calibri" panose="020F0502020204030204" pitchFamily="34" charset="0"/>
                <a:cs typeface="Calibri" panose="020F0502020204030204" pitchFamily="34" charset="0"/>
              </a:rPr>
              <a:t>The nominal PD3D position tracking magnetometer array features six of </a:t>
            </a:r>
            <a:r>
              <a:rPr lang="en-US" dirty="0" err="1">
                <a:latin typeface="Calibri" panose="020F0502020204030204" pitchFamily="34" charset="0"/>
                <a:cs typeface="Calibri" panose="020F0502020204030204" pitchFamily="34" charset="0"/>
              </a:rPr>
              <a:t>Sparkfun’s</a:t>
            </a:r>
            <a:r>
              <a:rPr lang="en-US" dirty="0">
                <a:latin typeface="Calibri" panose="020F0502020204030204" pitchFamily="34" charset="0"/>
                <a:cs typeface="Calibri" panose="020F0502020204030204" pitchFamily="34" charset="0"/>
              </a:rPr>
              <a:t> breakout of the LSM9DS1 integrated sensors, engineered by STMicrolectronics [7], laid out on a planar hexagonal pattern. The array is driven by an Arduino compatible microcontroller, such as a PJRC Teensy 3.2 [4] or Arduino Mega 2560 [5], across an I2C bus multiplexed by an 8-channel 74HC4051 [6]. The data is then passed across the microcontroller’s Serial Bus to a custom Python [3] script on a computer. The array is firmly mounted to a base, such as an optical breadboard with M6 taps every 25mm, to ensure the relative locations of the sensors remain static and known.</a:t>
            </a:r>
          </a:p>
          <a:p>
            <a:pPr algn="just"/>
            <a:endParaRPr lang="en-US" dirty="0">
              <a:latin typeface="Calibri" panose="020F0502020204030204" pitchFamily="34" charset="0"/>
            </a:endParaRPr>
          </a:p>
          <a:p>
            <a:pPr algn="just"/>
            <a:r>
              <a:rPr lang="en-US" dirty="0">
                <a:latin typeface="Calibri" panose="020F0502020204030204" pitchFamily="34" charset="0"/>
              </a:rPr>
              <a:t>Sensor data from only three magnetic field sensors is required to satisfy the non-linear system of equations [2] that yields the point estimate of position. An algorithm within the Python script identifies the three sensors nearest the permanent magnet, thus experiencing the highest magnitude effect of the induced magnetic field. The data from these sensors, ranging from 20mG to 16G, is processed by the Levenberg-Marquardt numerical method which is used to converge upon the point estimate within 2ms, enabling 3D position tracking in real-time.</a:t>
            </a:r>
          </a:p>
        </p:txBody>
      </p:sp>
      <p:sp>
        <p:nvSpPr>
          <p:cNvPr id="14344" name="Text Box 14"/>
          <p:cNvSpPr txBox="1">
            <a:spLocks noChangeArrowheads="1"/>
          </p:cNvSpPr>
          <p:nvPr/>
        </p:nvSpPr>
        <p:spPr bwMode="auto">
          <a:xfrm>
            <a:off x="2077244" y="3193743"/>
            <a:ext cx="47051912"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274320" tIns="274320" rIns="274320" bIns="274320" anchor="ctr">
            <a:spAutoFit/>
          </a:bodyPr>
          <a:lstStyle>
            <a:lvl1pPr eaLnBrk="0" hangingPunct="0">
              <a:defRPr sz="3200">
                <a:solidFill>
                  <a:schemeClr val="tx1"/>
                </a:solidFill>
                <a:latin typeface="Helvetica" panose="020B0604020202020204" pitchFamily="34" charset="0"/>
                <a:ea typeface="MS PGothic" panose="020B0600070205080204" pitchFamily="34" charset="-128"/>
              </a:defRPr>
            </a:lvl1pPr>
            <a:lvl2pPr marL="742950" indent="-285750" eaLnBrk="0" hangingPunct="0">
              <a:defRPr sz="3200">
                <a:solidFill>
                  <a:schemeClr val="tx1"/>
                </a:solidFill>
                <a:latin typeface="Helvetica" panose="020B0604020202020204" pitchFamily="34" charset="0"/>
                <a:ea typeface="MS PGothic" panose="020B0600070205080204" pitchFamily="34" charset="-128"/>
              </a:defRPr>
            </a:lvl2pPr>
            <a:lvl3pPr marL="1143000" indent="-228600" eaLnBrk="0" hangingPunct="0">
              <a:defRPr sz="3200">
                <a:solidFill>
                  <a:schemeClr val="tx1"/>
                </a:solidFill>
                <a:latin typeface="Helvetica" panose="020B0604020202020204" pitchFamily="34" charset="0"/>
                <a:ea typeface="MS PGothic" panose="020B0600070205080204" pitchFamily="34" charset="-128"/>
              </a:defRPr>
            </a:lvl3pPr>
            <a:lvl4pPr marL="1600200" indent="-228600" eaLnBrk="0" hangingPunct="0">
              <a:defRPr sz="3200">
                <a:solidFill>
                  <a:schemeClr val="tx1"/>
                </a:solidFill>
                <a:latin typeface="Helvetica" panose="020B0604020202020204" pitchFamily="34" charset="0"/>
                <a:ea typeface="MS PGothic" panose="020B0600070205080204" pitchFamily="34" charset="-128"/>
              </a:defRPr>
            </a:lvl4pPr>
            <a:lvl5pPr marL="2057400" indent="-228600" eaLnBrk="0" hangingPunct="0">
              <a:defRPr sz="3200">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Helvetica" panose="020B0604020202020204" pitchFamily="34" charset="0"/>
                <a:ea typeface="MS PGothic" panose="020B0600070205080204" pitchFamily="34" charset="-128"/>
              </a:defRPr>
            </a:lvl9pPr>
          </a:lstStyle>
          <a:p>
            <a:pPr algn="ctr" eaLnBrk="1" hangingPunct="1">
              <a:spcBef>
                <a:spcPts val="0"/>
              </a:spcBef>
              <a:spcAft>
                <a:spcPts val="600"/>
              </a:spcAft>
            </a:pPr>
            <a:r>
              <a:rPr lang="en-US" altLang="en-US" sz="4000" b="1" dirty="0">
                <a:latin typeface="Calibri" panose="020F0502020204030204" pitchFamily="34" charset="0"/>
              </a:rPr>
              <a:t>Mohammad Odeh, Edward Daniel Nichols, </a:t>
            </a:r>
            <a:r>
              <a:rPr lang="en-US" altLang="en-US" sz="4000" b="1" dirty="0" err="1">
                <a:latin typeface="Calibri" panose="020F0502020204030204" pitchFamily="34" charset="0"/>
              </a:rPr>
              <a:t>Fluvio</a:t>
            </a:r>
            <a:r>
              <a:rPr lang="en-US" altLang="en-US" sz="4000" b="1" dirty="0">
                <a:latin typeface="Calibri" panose="020F0502020204030204" pitchFamily="34" charset="0"/>
              </a:rPr>
              <a:t> L Lobo </a:t>
            </a:r>
            <a:r>
              <a:rPr lang="en-US" altLang="en-US" sz="4000" b="1" dirty="0" err="1">
                <a:latin typeface="Calibri" panose="020F0502020204030204" pitchFamily="34" charset="0"/>
              </a:rPr>
              <a:t>Fenoglietto</a:t>
            </a:r>
            <a:r>
              <a:rPr lang="en-US" altLang="en-US" sz="4000" b="1" dirty="0">
                <a:latin typeface="Calibri" panose="020F0502020204030204" pitchFamily="34" charset="0"/>
              </a:rPr>
              <a:t>, Jack Stubbs </a:t>
            </a:r>
          </a:p>
          <a:p>
            <a:pPr algn="ctr" eaLnBrk="1" hangingPunct="1">
              <a:spcBef>
                <a:spcPts val="0"/>
              </a:spcBef>
              <a:spcAft>
                <a:spcPts val="600"/>
              </a:spcAft>
            </a:pPr>
            <a:r>
              <a:rPr lang="en-US" altLang="en-US" sz="4000" dirty="0">
                <a:latin typeface="Calibri" panose="020F0502020204030204" pitchFamily="34" charset="0"/>
              </a:rPr>
              <a:t>Institute for Simulation &amp; Training, University of Central Florida</a:t>
            </a:r>
            <a:r>
              <a:rPr lang="en-US" altLang="en-US" sz="4000" b="1" dirty="0">
                <a:latin typeface="Calibri" panose="020F0502020204030204" pitchFamily="34" charset="0"/>
              </a:rPr>
              <a:t/>
            </a:r>
            <a:br>
              <a:rPr lang="en-US" altLang="en-US" sz="4000" b="1" dirty="0">
                <a:latin typeface="Calibri" panose="020F0502020204030204" pitchFamily="34" charset="0"/>
              </a:rPr>
            </a:br>
            <a:r>
              <a:rPr lang="en-US" altLang="en-US" sz="4000" dirty="0">
                <a:latin typeface="Calibri" panose="020F0502020204030204" pitchFamily="34" charset="0"/>
              </a:rPr>
              <a:t>3100 Technology Pkwy, Orlando, FL 32826</a:t>
            </a:r>
          </a:p>
        </p:txBody>
      </p:sp>
      <p:sp>
        <p:nvSpPr>
          <p:cNvPr id="5" name="Rounded Rectangle 4"/>
          <p:cNvSpPr/>
          <p:nvPr/>
        </p:nvSpPr>
        <p:spPr>
          <a:xfrm>
            <a:off x="921658" y="487637"/>
            <a:ext cx="49363085" cy="2841465"/>
          </a:xfrm>
          <a:prstGeom prst="roundRect">
            <a:avLst>
              <a:gd name="adj" fmla="val 628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r>
              <a:rPr lang="en-US" sz="6600" cap="all" dirty="0">
                <a:ln>
                  <a:solidFill>
                    <a:schemeClr val="bg1"/>
                  </a:solidFill>
                </a:ln>
                <a:latin typeface="Calibri" panose="020F0502020204030204" pitchFamily="34" charset="0"/>
                <a:ea typeface="ＭＳ Ｐゴシック" charset="0"/>
                <a:cs typeface="Arial" panose="020B0604020202020204" pitchFamily="34" charset="0"/>
              </a:rPr>
              <a:t>Real-time, non-contact tracking of medical devices and Surgical Tools </a:t>
            </a:r>
          </a:p>
          <a:p>
            <a:pPr algn="ctr">
              <a:defRPr/>
            </a:pPr>
            <a:r>
              <a:rPr lang="en-US" sz="6600" cap="all" dirty="0">
                <a:ln>
                  <a:solidFill>
                    <a:schemeClr val="bg1"/>
                  </a:solidFill>
                </a:ln>
                <a:latin typeface="Calibri" panose="020F0502020204030204" pitchFamily="34" charset="0"/>
                <a:ea typeface="ＭＳ Ｐゴシック" charset="0"/>
                <a:cs typeface="Arial" panose="020B0604020202020204" pitchFamily="34" charset="0"/>
              </a:rPr>
              <a:t>through the Analysis of Magnetic Field Vectors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01757" y="788229"/>
            <a:ext cx="6577189" cy="2286000"/>
          </a:xfrm>
          <a:prstGeom prst="rect">
            <a:avLst/>
          </a:prstGeom>
        </p:spPr>
      </p:pic>
      <p:sp>
        <p:nvSpPr>
          <p:cNvPr id="18" name="Rounded Rectangle 17"/>
          <p:cNvSpPr/>
          <p:nvPr/>
        </p:nvSpPr>
        <p:spPr>
          <a:xfrm>
            <a:off x="2158999" y="5505322"/>
            <a:ext cx="10493447" cy="26166170"/>
          </a:xfrm>
          <a:prstGeom prst="roundRect">
            <a:avLst>
              <a:gd name="adj" fmla="val 3074"/>
            </a:avLst>
          </a:prstGeom>
        </p:spPr>
        <p:style>
          <a:lnRef idx="2">
            <a:schemeClr val="dk1">
              <a:shade val="50000"/>
            </a:schemeClr>
          </a:lnRef>
          <a:fillRef idx="1">
            <a:schemeClr val="dk1"/>
          </a:fillRef>
          <a:effectRef idx="0">
            <a:schemeClr val="dk1"/>
          </a:effectRef>
          <a:fontRef idx="minor">
            <a:schemeClr val="lt1"/>
          </a:fontRef>
        </p:style>
        <p:txBody>
          <a:bodyPr lIns="228600" tIns="228600" rIns="228600" bIns="228600" rtlCol="0" anchor="t"/>
          <a:lstStyle>
            <a:defPPr>
              <a:defRPr lang="en-US"/>
            </a:defPPr>
            <a:lvl1pPr algn="l" rtl="0" fontAlgn="base">
              <a:spcBef>
                <a:spcPct val="0"/>
              </a:spcBef>
              <a:spcAft>
                <a:spcPct val="0"/>
              </a:spcAft>
              <a:defRPr sz="3200" kern="1200">
                <a:solidFill>
                  <a:schemeClr val="lt1"/>
                </a:solidFill>
                <a:latin typeface="+mn-lt"/>
                <a:ea typeface="+mn-ea"/>
                <a:cs typeface="+mn-cs"/>
              </a:defRPr>
            </a:lvl1pPr>
            <a:lvl2pPr marL="457200" algn="l" rtl="0" fontAlgn="base">
              <a:spcBef>
                <a:spcPct val="0"/>
              </a:spcBef>
              <a:spcAft>
                <a:spcPct val="0"/>
              </a:spcAft>
              <a:defRPr sz="3200" kern="1200">
                <a:solidFill>
                  <a:schemeClr val="lt1"/>
                </a:solidFill>
                <a:latin typeface="+mn-lt"/>
                <a:ea typeface="+mn-ea"/>
                <a:cs typeface="+mn-cs"/>
              </a:defRPr>
            </a:lvl2pPr>
            <a:lvl3pPr marL="914400" algn="l" rtl="0" fontAlgn="base">
              <a:spcBef>
                <a:spcPct val="0"/>
              </a:spcBef>
              <a:spcAft>
                <a:spcPct val="0"/>
              </a:spcAft>
              <a:defRPr sz="3200" kern="1200">
                <a:solidFill>
                  <a:schemeClr val="lt1"/>
                </a:solidFill>
                <a:latin typeface="+mn-lt"/>
                <a:ea typeface="+mn-ea"/>
                <a:cs typeface="+mn-cs"/>
              </a:defRPr>
            </a:lvl3pPr>
            <a:lvl4pPr marL="1371600" algn="l" rtl="0" fontAlgn="base">
              <a:spcBef>
                <a:spcPct val="0"/>
              </a:spcBef>
              <a:spcAft>
                <a:spcPct val="0"/>
              </a:spcAft>
              <a:defRPr sz="3200" kern="1200">
                <a:solidFill>
                  <a:schemeClr val="lt1"/>
                </a:solidFill>
                <a:latin typeface="+mn-lt"/>
                <a:ea typeface="+mn-ea"/>
                <a:cs typeface="+mn-cs"/>
              </a:defRPr>
            </a:lvl4pPr>
            <a:lvl5pPr marL="1828800" algn="l" rtl="0" fontAlgn="base">
              <a:spcBef>
                <a:spcPct val="0"/>
              </a:spcBef>
              <a:spcAft>
                <a:spcPct val="0"/>
              </a:spcAft>
              <a:defRPr sz="3200" kern="1200">
                <a:solidFill>
                  <a:schemeClr val="lt1"/>
                </a:solidFill>
                <a:latin typeface="+mn-lt"/>
                <a:ea typeface="+mn-ea"/>
                <a:cs typeface="+mn-cs"/>
              </a:defRPr>
            </a:lvl5pPr>
            <a:lvl6pPr marL="2286000" algn="l" defTabSz="914400" rtl="0" eaLnBrk="1" latinLnBrk="0" hangingPunct="1">
              <a:defRPr sz="3200" kern="1200">
                <a:solidFill>
                  <a:schemeClr val="lt1"/>
                </a:solidFill>
                <a:latin typeface="+mn-lt"/>
                <a:ea typeface="+mn-ea"/>
                <a:cs typeface="+mn-cs"/>
              </a:defRPr>
            </a:lvl6pPr>
            <a:lvl7pPr marL="2743200" algn="l" defTabSz="914400" rtl="0" eaLnBrk="1" latinLnBrk="0" hangingPunct="1">
              <a:defRPr sz="3200" kern="1200">
                <a:solidFill>
                  <a:schemeClr val="lt1"/>
                </a:solidFill>
                <a:latin typeface="+mn-lt"/>
                <a:ea typeface="+mn-ea"/>
                <a:cs typeface="+mn-cs"/>
              </a:defRPr>
            </a:lvl7pPr>
            <a:lvl8pPr marL="3200400" algn="l" defTabSz="914400" rtl="0" eaLnBrk="1" latinLnBrk="0" hangingPunct="1">
              <a:defRPr sz="3200" kern="1200">
                <a:solidFill>
                  <a:schemeClr val="lt1"/>
                </a:solidFill>
                <a:latin typeface="+mn-lt"/>
                <a:ea typeface="+mn-ea"/>
                <a:cs typeface="+mn-cs"/>
              </a:defRPr>
            </a:lvl8pPr>
            <a:lvl9pPr marL="3657600" algn="l" defTabSz="914400" rtl="0" eaLnBrk="1" latinLnBrk="0" hangingPunct="1">
              <a:defRPr sz="3200" kern="1200">
                <a:solidFill>
                  <a:schemeClr val="lt1"/>
                </a:solidFill>
                <a:latin typeface="+mn-lt"/>
                <a:ea typeface="+mn-ea"/>
                <a:cs typeface="+mn-cs"/>
              </a:defRPr>
            </a:lvl9pPr>
          </a:lstStyle>
          <a:p>
            <a:pPr algn="ctr"/>
            <a:r>
              <a:rPr lang="en-US" sz="4800" b="1" dirty="0">
                <a:latin typeface="Calibri" panose="020F0502020204030204" pitchFamily="34" charset="0"/>
                <a:cs typeface="Calibri" panose="020F0502020204030204" pitchFamily="34" charset="0"/>
              </a:rPr>
              <a:t>Introduction</a:t>
            </a:r>
          </a:p>
          <a:p>
            <a:pPr hangingPunct="0"/>
            <a:endParaRPr lang="en-US" sz="3400" dirty="0">
              <a:latin typeface="Calibri" panose="020F0502020204030204" pitchFamily="34" charset="0"/>
              <a:cs typeface="Calibri" panose="020F0502020204030204" pitchFamily="34" charset="0"/>
            </a:endParaRPr>
          </a:p>
          <a:p>
            <a:r>
              <a:rPr lang="en-US" dirty="0"/>
              <a:t>Minimally Invasive surgery performed both robotically and manually are increasing in adoption at a dramatic rate. As surgery systems continue to advance across a broad scope, the inherent technical requirement for spatial awareness data will only increase. For example, Renishaw’s </a:t>
            </a:r>
            <a:r>
              <a:rPr lang="en-US" i="1" dirty="0" err="1"/>
              <a:t>neuromate</a:t>
            </a:r>
            <a:r>
              <a:rPr lang="en-US" dirty="0"/>
              <a:t> and </a:t>
            </a:r>
            <a:r>
              <a:rPr lang="en-US" dirty="0" err="1"/>
              <a:t>Accuray’s</a:t>
            </a:r>
            <a:r>
              <a:rPr lang="en-US" dirty="0"/>
              <a:t> </a:t>
            </a:r>
            <a:r>
              <a:rPr lang="en-US" i="1" dirty="0" err="1"/>
              <a:t>CyberKnife</a:t>
            </a:r>
            <a:r>
              <a:rPr lang="en-US" dirty="0"/>
              <a:t> both require the precise location of fiducial markers to operate [1]. Surgeons performing teleoperations will benefit from the availability of high-quality, real-time, auxiliary sensor information that enables extension of their dexterity and spatial awareness. Providers will also deploy cost-effective user input systems for simulation programs designed to train aspiring and established healthcare professionals on using state-of-the-art medical tools</a:t>
            </a:r>
            <a:r>
              <a:rPr lang="en-US" dirty="0" smtClean="0"/>
              <a:t>.</a:t>
            </a:r>
          </a:p>
          <a:p>
            <a:endParaRPr lang="en-US" dirty="0"/>
          </a:p>
          <a:p>
            <a:r>
              <a:rPr lang="en-US" dirty="0"/>
              <a:t>To advance this field and to </a:t>
            </a:r>
            <a:r>
              <a:rPr lang="en-US" dirty="0" smtClean="0"/>
              <a:t>provide </a:t>
            </a:r>
            <a:r>
              <a:rPr lang="en-US" dirty="0"/>
              <a:t>simulation inputs for our own training applications, The PD3D lab at the Institute for Simulation and Training has constructed a robust, scalable, highly-customizable, and non-intrusive system for dynamically tracking magnetized objects by taking advantage of well-characterized magnetic field properties</a:t>
            </a:r>
            <a:r>
              <a:rPr lang="en-US" dirty="0" smtClean="0"/>
              <a:t>.</a:t>
            </a:r>
          </a:p>
          <a:p>
            <a:endParaRPr lang="en-US" dirty="0"/>
          </a:p>
          <a:p>
            <a:r>
              <a:rPr lang="en-US" dirty="0" smtClean="0"/>
              <a:t>Ultimately</a:t>
            </a:r>
            <a:r>
              <a:rPr lang="en-US" dirty="0"/>
              <a:t>, this extremely low-cost proof-of-concept prototype serves as a foundation for exploring this approach to tracking surgical instruments and devices in the medical industry.</a:t>
            </a:r>
          </a:p>
        </p:txBody>
      </p:sp>
      <p:sp>
        <p:nvSpPr>
          <p:cNvPr id="19" name="Rounded Rectangle 18"/>
          <p:cNvSpPr/>
          <p:nvPr/>
        </p:nvSpPr>
        <p:spPr>
          <a:xfrm>
            <a:off x="38534973" y="23745653"/>
            <a:ext cx="10512425" cy="7925838"/>
          </a:xfrm>
          <a:prstGeom prst="roundRect">
            <a:avLst>
              <a:gd name="adj" fmla="val 3074"/>
            </a:avLst>
          </a:prstGeom>
        </p:spPr>
        <p:style>
          <a:lnRef idx="2">
            <a:schemeClr val="dk1">
              <a:shade val="50000"/>
            </a:schemeClr>
          </a:lnRef>
          <a:fillRef idx="1">
            <a:schemeClr val="dk1"/>
          </a:fillRef>
          <a:effectRef idx="0">
            <a:schemeClr val="dk1"/>
          </a:effectRef>
          <a:fontRef idx="minor">
            <a:schemeClr val="lt1"/>
          </a:fontRef>
        </p:style>
        <p:txBody>
          <a:bodyPr lIns="228600" tIns="228600" rIns="228600" bIns="228600" rtlCol="0" anchor="t"/>
          <a:lstStyle/>
          <a:p>
            <a:pPr algn="ctr"/>
            <a:r>
              <a:rPr lang="en-US" sz="4800" b="1" dirty="0">
                <a:latin typeface="Calibri" panose="020F0502020204030204" pitchFamily="34" charset="0"/>
              </a:rPr>
              <a:t>References</a:t>
            </a:r>
          </a:p>
          <a:p>
            <a:pPr marL="514350" indent="-514350" algn="just">
              <a:buFont typeface="+mj-lt"/>
              <a:buAutoNum type="arabicPeriod"/>
            </a:pPr>
            <a:r>
              <a:rPr lang="en-US" sz="2200" dirty="0">
                <a:latin typeface="Calibri" panose="020F0502020204030204" pitchFamily="34" charset="0"/>
                <a:cs typeface="Calibri" panose="020F0502020204030204" pitchFamily="34" charset="0"/>
              </a:rPr>
              <a:t>Q. H. Li, L. </a:t>
            </a:r>
            <a:r>
              <a:rPr lang="en-US" sz="2200" dirty="0" err="1">
                <a:latin typeface="Calibri" panose="020F0502020204030204" pitchFamily="34" charset="0"/>
                <a:cs typeface="Calibri" panose="020F0502020204030204" pitchFamily="34" charset="0"/>
              </a:rPr>
              <a:t>Zamorano</a:t>
            </a:r>
            <a:r>
              <a:rPr lang="en-US" sz="2200" dirty="0">
                <a:latin typeface="Calibri" panose="020F0502020204030204" pitchFamily="34" charset="0"/>
                <a:cs typeface="Calibri" panose="020F0502020204030204" pitchFamily="34" charset="0"/>
              </a:rPr>
              <a:t>, A. Pandya, R. Perez, J. Gong, and F. Diaz, “The application accuracy of the </a:t>
            </a:r>
            <a:r>
              <a:rPr lang="en-US" sz="2200" dirty="0" err="1">
                <a:latin typeface="Calibri" panose="020F0502020204030204" pitchFamily="34" charset="0"/>
                <a:cs typeface="Calibri" panose="020F0502020204030204" pitchFamily="34" charset="0"/>
              </a:rPr>
              <a:t>NeuroMate</a:t>
            </a:r>
            <a:r>
              <a:rPr lang="en-US" sz="2200" dirty="0">
                <a:latin typeface="Calibri" panose="020F0502020204030204" pitchFamily="34" charset="0"/>
                <a:cs typeface="Calibri" panose="020F0502020204030204" pitchFamily="34" charset="0"/>
              </a:rPr>
              <a:t> robot— a quantitative comparison with frameless and frame-based surgical localization systems,” </a:t>
            </a:r>
            <a:r>
              <a:rPr lang="en-US" sz="2200" i="1" dirty="0">
                <a:latin typeface="Calibri" panose="020F0502020204030204" pitchFamily="34" charset="0"/>
                <a:cs typeface="Calibri" panose="020F0502020204030204" pitchFamily="34" charset="0"/>
              </a:rPr>
              <a:t>Computer Aided Surgery, vol. 7, no. 2, pp. 90–98, 2002.</a:t>
            </a:r>
          </a:p>
          <a:p>
            <a:pPr marL="514350" indent="-514350" algn="just">
              <a:buFont typeface="+mj-lt"/>
              <a:buAutoNum type="arabicPeriod"/>
            </a:pPr>
            <a:r>
              <a:rPr lang="en-US" sz="2200" dirty="0">
                <a:latin typeface="Calibri" panose="020F0502020204030204" pitchFamily="34" charset="0"/>
                <a:cs typeface="Calibri" panose="020F0502020204030204" pitchFamily="34" charset="0"/>
              </a:rPr>
              <a:t>Chen, K., Patel, S., and Keller, S. “</a:t>
            </a:r>
            <a:r>
              <a:rPr lang="en-US" sz="2200" dirty="0" err="1">
                <a:latin typeface="Calibri" panose="020F0502020204030204" pitchFamily="34" charset="0"/>
                <a:cs typeface="Calibri" panose="020F0502020204030204" pitchFamily="34" charset="0"/>
              </a:rPr>
              <a:t>Finexus</a:t>
            </a:r>
            <a:r>
              <a:rPr lang="en-US" sz="2200" dirty="0">
                <a:latin typeface="Calibri" panose="020F0502020204030204" pitchFamily="34" charset="0"/>
                <a:cs typeface="Calibri" panose="020F0502020204030204" pitchFamily="34" charset="0"/>
              </a:rPr>
              <a:t>: Tracking Precise Motions of Multiple Fingertips Using Magnetic Sensing” In </a:t>
            </a:r>
            <a:r>
              <a:rPr lang="en-US" sz="2200" i="1" dirty="0">
                <a:latin typeface="Calibri" panose="020F0502020204030204" pitchFamily="34" charset="0"/>
                <a:cs typeface="Calibri" panose="020F0502020204030204" pitchFamily="34" charset="0"/>
              </a:rPr>
              <a:t>Proceedings of the 2016 CHI Conference on Human Factors in Computing Systems (CHI 2016), ACM. </a:t>
            </a:r>
            <a:r>
              <a:rPr lang="en-US" sz="2200" dirty="0">
                <a:latin typeface="Calibri" panose="020F0502020204030204" pitchFamily="34" charset="0"/>
                <a:cs typeface="Calibri" panose="020F0502020204030204" pitchFamily="34" charset="0"/>
              </a:rPr>
              <a:t>pp: 1504-1514. San Jose, California, USA, May 7</a:t>
            </a:r>
            <a:r>
              <a:rPr lang="en-US" sz="2200" baseline="30000" dirty="0">
                <a:latin typeface="Calibri" panose="020F0502020204030204" pitchFamily="34" charset="0"/>
                <a:cs typeface="Calibri" panose="020F0502020204030204" pitchFamily="34" charset="0"/>
              </a:rPr>
              <a:t>th</a:t>
            </a:r>
            <a:r>
              <a:rPr lang="en-US" sz="2200" dirty="0">
                <a:latin typeface="Calibri" panose="020F0502020204030204" pitchFamily="34" charset="0"/>
                <a:cs typeface="Calibri" panose="020F0502020204030204" pitchFamily="34" charset="0"/>
              </a:rPr>
              <a:t>-12</a:t>
            </a:r>
            <a:r>
              <a:rPr lang="en-US" sz="2200" baseline="30000" dirty="0">
                <a:latin typeface="Calibri" panose="020F0502020204030204" pitchFamily="34" charset="0"/>
                <a:cs typeface="Calibri" panose="020F0502020204030204" pitchFamily="34" charset="0"/>
              </a:rPr>
              <a:t>th</a:t>
            </a:r>
            <a:r>
              <a:rPr lang="en-US" sz="2200" dirty="0">
                <a:latin typeface="Calibri" panose="020F0502020204030204" pitchFamily="34" charset="0"/>
                <a:cs typeface="Calibri" panose="020F0502020204030204" pitchFamily="34" charset="0"/>
              </a:rPr>
              <a:t>, 2016. DOI 10.1145/2858036.2858125.</a:t>
            </a:r>
          </a:p>
          <a:p>
            <a:pPr marL="514350" indent="-514350" algn="just">
              <a:buFont typeface="+mj-lt"/>
              <a:buAutoNum type="arabicPeriod"/>
            </a:pPr>
            <a:r>
              <a:rPr lang="en-US" sz="2200" dirty="0">
                <a:latin typeface="Calibri" panose="020F0502020204030204" pitchFamily="34" charset="0"/>
              </a:rPr>
              <a:t>Python, "Python 2.7“, [Online]. Available: https://www.python.org/. [Accessed 26 March 2018]</a:t>
            </a:r>
          </a:p>
          <a:p>
            <a:pPr marL="514350" indent="-514350" algn="just">
              <a:buFont typeface="+mj-lt"/>
              <a:buAutoNum type="arabicPeriod"/>
            </a:pPr>
            <a:r>
              <a:rPr lang="en-US" sz="2200" dirty="0">
                <a:latin typeface="Calibri" panose="020F0502020204030204" pitchFamily="34" charset="0"/>
              </a:rPr>
              <a:t>PJRC, “Teensy 3.2“, [Online]. Available: https://www.pjrc.com/teensy/. [Accessed 26 March 2018]</a:t>
            </a:r>
          </a:p>
          <a:p>
            <a:pPr marL="514350" indent="-514350" algn="just">
              <a:buFont typeface="+mj-lt"/>
              <a:buAutoNum type="arabicPeriod"/>
            </a:pPr>
            <a:r>
              <a:rPr lang="en-US" sz="2200" dirty="0">
                <a:latin typeface="Calibri" panose="020F0502020204030204" pitchFamily="34" charset="0"/>
              </a:rPr>
              <a:t>Arduino, “Mega 2560“, [Online]. Available: https://www.pjrc.com/teensy/. [Accessed 27 March 2018]</a:t>
            </a:r>
          </a:p>
          <a:p>
            <a:pPr marL="514350" indent="-514350" algn="just">
              <a:buFont typeface="+mj-lt"/>
              <a:buAutoNum type="arabicPeriod"/>
            </a:pPr>
            <a:r>
              <a:rPr lang="en-US" sz="2200" dirty="0" err="1">
                <a:latin typeface="Calibri" panose="020F0502020204030204" pitchFamily="34" charset="0"/>
              </a:rPr>
              <a:t>Nexperia</a:t>
            </a:r>
            <a:r>
              <a:rPr lang="en-US" sz="2200" dirty="0">
                <a:latin typeface="Calibri" panose="020F0502020204030204" pitchFamily="34" charset="0"/>
              </a:rPr>
              <a:t>, “</a:t>
            </a:r>
            <a:r>
              <a:rPr lang="en-US" sz="2400" dirty="0">
                <a:latin typeface="Calibri" panose="020F0502020204030204" pitchFamily="34" charset="0"/>
                <a:cs typeface="Calibri" panose="020F0502020204030204" pitchFamily="34" charset="0"/>
              </a:rPr>
              <a:t>74HC4051 8-Channel Multiplexer”, [Online]. Available: https://assets.nexperia.com/documents/data-sheet/74HC_HCT4051.pdf. [Accessed 27 March 2018]</a:t>
            </a:r>
            <a:endParaRPr lang="en-US" sz="2200" dirty="0">
              <a:latin typeface="Calibri" panose="020F0502020204030204" pitchFamily="34" charset="0"/>
            </a:endParaRPr>
          </a:p>
          <a:p>
            <a:pPr marL="514350" indent="-514350">
              <a:buFont typeface="+mj-lt"/>
              <a:buAutoNum type="arabicPeriod"/>
            </a:pPr>
            <a:r>
              <a:rPr lang="en-US" sz="2200" dirty="0">
                <a:latin typeface="Calibri" panose="020F0502020204030204" pitchFamily="34" charset="0"/>
              </a:rPr>
              <a:t>STMicroelectronics, “LSM9DS1 IMU”, [Online]. Available: http://www.st.com/resource/en/datasheet/lsm9ds1.pdf.  [Accessed 27 March 2018]</a:t>
            </a:r>
          </a:p>
          <a:p>
            <a:pPr algn="just"/>
            <a:endParaRPr lang="en-US" sz="2200" dirty="0">
              <a:latin typeface="Calibri" panose="020F0502020204030204" pitchFamily="34" charset="0"/>
            </a:endParaRPr>
          </a:p>
        </p:txBody>
      </p:sp>
      <mc:AlternateContent xmlns:mc="http://schemas.openxmlformats.org/markup-compatibility/2006">
        <mc:Choice xmlns:a14="http://schemas.microsoft.com/office/drawing/2010/main" Requires="a14">
          <p:sp>
            <p:nvSpPr>
              <p:cNvPr id="20" name="Rounded Rectangle 19"/>
              <p:cNvSpPr/>
              <p:nvPr/>
            </p:nvSpPr>
            <p:spPr>
              <a:xfrm>
                <a:off x="38555081" y="5671344"/>
                <a:ext cx="10512425" cy="17885620"/>
              </a:xfrm>
              <a:prstGeom prst="roundRect">
                <a:avLst>
                  <a:gd name="adj" fmla="val 3074"/>
                </a:avLst>
              </a:prstGeom>
            </p:spPr>
            <p:style>
              <a:lnRef idx="2">
                <a:schemeClr val="dk1">
                  <a:shade val="50000"/>
                </a:schemeClr>
              </a:lnRef>
              <a:fillRef idx="1">
                <a:schemeClr val="dk1"/>
              </a:fillRef>
              <a:effectRef idx="0">
                <a:schemeClr val="dk1"/>
              </a:effectRef>
              <a:fontRef idx="minor">
                <a:schemeClr val="lt1"/>
              </a:fontRef>
            </p:style>
            <p:txBody>
              <a:bodyPr lIns="228600" tIns="228600" rIns="228600" bIns="228600" rtlCol="0" anchor="t"/>
              <a:lstStyle/>
              <a:p>
                <a:pPr algn="ctr" eaLnBrk="1" hangingPunct="1">
                  <a:spcBef>
                    <a:spcPct val="50000"/>
                  </a:spcBef>
                </a:pPr>
                <a:r>
                  <a:rPr lang="en-US" altLang="en-US" sz="4800" b="1" dirty="0">
                    <a:solidFill>
                      <a:schemeClr val="bg1"/>
                    </a:solidFill>
                    <a:latin typeface="Calibri" panose="020F0502020204030204" pitchFamily="34" charset="0"/>
                  </a:rPr>
                  <a:t>Conclusions &amp; Moving Forward</a:t>
                </a:r>
              </a:p>
              <a:p>
                <a:pPr algn="just" eaLnBrk="1" hangingPunct="1">
                  <a:spcBef>
                    <a:spcPct val="50000"/>
                  </a:spcBef>
                </a:pPr>
                <a:endParaRPr lang="en-US" altLang="en-US" sz="2800" b="1" dirty="0">
                  <a:solidFill>
                    <a:schemeClr val="bg1"/>
                  </a:solidFill>
                  <a:latin typeface="Calibri" panose="020F0502020204030204" pitchFamily="34" charset="0"/>
                </a:endParaRPr>
              </a:p>
              <a:p>
                <a:r>
                  <a:rPr lang="en-US" dirty="0"/>
                  <a:t>The most significant accomplishment of the work presented is the design and implementation of a non-contact, position tracking method and system using affordable, open-source hardware and software components. The system provides accurate position results (</a:t>
                </a:r>
                <a14:m>
                  <m:oMath xmlns:m="http://schemas.openxmlformats.org/officeDocument/2006/math">
                    <m:r>
                      <m:rPr>
                        <m:sty m:val="p"/>
                      </m:rPr>
                      <a:rPr lang="en-US">
                        <a:latin typeface="Cambria Math" panose="02040503050406030204" pitchFamily="18" charset="0"/>
                      </a:rPr>
                      <m:t>Δ</m:t>
                    </m:r>
                    <m:r>
                      <a:rPr lang="en-US" i="1">
                        <a:latin typeface="Cambria Math" panose="02040503050406030204" pitchFamily="18" charset="0"/>
                      </a:rPr>
                      <m:t>𝑥</m:t>
                    </m:r>
                    <m:r>
                      <a:rPr lang="en-US" i="1">
                        <a:latin typeface="Cambria Math" panose="02040503050406030204" pitchFamily="18" charset="0"/>
                      </a:rPr>
                      <m:t> </m:t>
                    </m:r>
                  </m:oMath>
                </a14:m>
                <a:r>
                  <a:rPr lang="en-US" dirty="0"/>
                  <a:t>= 1.01 mm, </a:t>
                </a:r>
                <a14:m>
                  <m:oMath xmlns:m="http://schemas.openxmlformats.org/officeDocument/2006/math">
                    <m:r>
                      <m:rPr>
                        <m:sty m:val="p"/>
                      </m:rPr>
                      <a:rPr lang="en-US">
                        <a:latin typeface="Cambria Math" panose="02040503050406030204" pitchFamily="18" charset="0"/>
                      </a:rPr>
                      <m:t>Δ</m:t>
                    </m:r>
                    <m:r>
                      <a:rPr lang="en-US" i="1">
                        <a:latin typeface="Cambria Math" panose="02040503050406030204" pitchFamily="18" charset="0"/>
                      </a:rPr>
                      <m:t>𝑦</m:t>
                    </m:r>
                  </m:oMath>
                </a14:m>
                <a:r>
                  <a:rPr lang="en-US" dirty="0"/>
                  <a:t> = -0.23 mm, </a:t>
                </a:r>
                <a14:m>
                  <m:oMath xmlns:m="http://schemas.openxmlformats.org/officeDocument/2006/math">
                    <m:r>
                      <m:rPr>
                        <m:sty m:val="p"/>
                      </m:rPr>
                      <a:rPr lang="en-US">
                        <a:latin typeface="Cambria Math" panose="02040503050406030204" pitchFamily="18" charset="0"/>
                      </a:rPr>
                      <m:t>Δ</m:t>
                    </m:r>
                    <m:r>
                      <a:rPr lang="en-US" i="1">
                        <a:latin typeface="Cambria Math" panose="02040503050406030204" pitchFamily="18" charset="0"/>
                      </a:rPr>
                      <m:t>𝑧</m:t>
                    </m:r>
                  </m:oMath>
                </a14:m>
                <a:r>
                  <a:rPr lang="en-US" dirty="0"/>
                  <a:t> = 2.44 mm,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𝑥</m:t>
                        </m:r>
                      </m:sub>
                    </m:sSub>
                  </m:oMath>
                </a14:m>
                <a:r>
                  <a:rPr lang="en-US" dirty="0"/>
                  <a:t> = 1.79%,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𝑦</m:t>
                        </m:r>
                      </m:sub>
                    </m:sSub>
                  </m:oMath>
                </a14:m>
                <a:r>
                  <a:rPr lang="en-US" dirty="0"/>
                  <a:t> = 1.49%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𝑧</m:t>
                        </m:r>
                      </m:sub>
                    </m:sSub>
                  </m:oMath>
                </a14:m>
                <a:r>
                  <a:rPr lang="en-US" dirty="0"/>
                  <a:t> = 1.97% for N=18) and performs over a wider range than other similar applications [2</a:t>
                </a:r>
                <a:r>
                  <a:rPr lang="en-US" dirty="0" smtClean="0"/>
                  <a:t>].</a:t>
                </a:r>
                <a:endParaRPr lang="en-US" dirty="0"/>
              </a:p>
              <a:p>
                <a:endParaRPr lang="en-US" dirty="0" smtClean="0"/>
              </a:p>
              <a:p>
                <a:r>
                  <a:rPr lang="en-US" dirty="0" smtClean="0"/>
                  <a:t>Technical </a:t>
                </a:r>
                <a:r>
                  <a:rPr lang="en-US" dirty="0"/>
                  <a:t>development will focus on improving the sampling rate and position calculation algorithms to make integration with existing equipment more </a:t>
                </a:r>
                <a:r>
                  <a:rPr lang="en-US" dirty="0" smtClean="0"/>
                  <a:t>viable</a:t>
                </a:r>
                <a:r>
                  <a:rPr lang="en-US"/>
                  <a:t>;</a:t>
                </a:r>
                <a:r>
                  <a:rPr lang="en-US" smtClean="0"/>
                  <a:t> reducing </a:t>
                </a:r>
                <a:r>
                  <a:rPr lang="en-US" dirty="0"/>
                  <a:t>the system footprint by implementing microcomputers like the </a:t>
                </a:r>
                <a:r>
                  <a:rPr lang="en-US" i="1" dirty="0"/>
                  <a:t>Raspberry Pi 3; </a:t>
                </a:r>
                <a:r>
                  <a:rPr lang="en-US" dirty="0"/>
                  <a:t>and by making the sensor array more modular will allow us to implement this design to additional configurations and applications.</a:t>
                </a:r>
              </a:p>
              <a:p>
                <a:r>
                  <a:rPr lang="en-US" dirty="0"/>
                  <a:t> </a:t>
                </a:r>
              </a:p>
              <a:p>
                <a:endParaRPr lang="en-US" sz="4000" dirty="0">
                  <a:latin typeface="Calibri" panose="020F0502020204030204" pitchFamily="34" charset="0"/>
                  <a:cs typeface="Calibri" panose="020F0502020204030204" pitchFamily="34" charset="0"/>
                </a:endParaRPr>
              </a:p>
            </p:txBody>
          </p:sp>
        </mc:Choice>
        <mc:Fallback>
          <p:sp>
            <p:nvSpPr>
              <p:cNvPr id="20" name="Rounded Rectangle 19"/>
              <p:cNvSpPr>
                <a:spLocks noRot="1" noChangeAspect="1" noMove="1" noResize="1" noEditPoints="1" noAdjustHandles="1" noChangeArrowheads="1" noChangeShapeType="1" noTextEdit="1"/>
              </p:cNvSpPr>
              <p:nvPr/>
            </p:nvSpPr>
            <p:spPr>
              <a:xfrm>
                <a:off x="38555081" y="5671344"/>
                <a:ext cx="10512425" cy="17885620"/>
              </a:xfrm>
              <a:prstGeom prst="roundRect">
                <a:avLst>
                  <a:gd name="adj" fmla="val 3074"/>
                </a:avLst>
              </a:prstGeom>
              <a:blipFill>
                <a:blip r:embed="rId4"/>
                <a:stretch>
                  <a:fillRect/>
                </a:stretch>
              </a:blipFill>
            </p:spPr>
            <p:txBody>
              <a:bodyPr/>
              <a:lstStyle/>
              <a:p>
                <a:r>
                  <a:rPr lang="en-US">
                    <a:noFill/>
                  </a:rPr>
                  <a:t> </a:t>
                </a:r>
              </a:p>
            </p:txBody>
          </p:sp>
        </mc:Fallback>
      </mc:AlternateContent>
      <p:pic>
        <p:nvPicPr>
          <p:cNvPr id="2" name="Picture 1"/>
          <p:cNvPicPr>
            <a:picLocks noChangeAspect="1"/>
          </p:cNvPicPr>
          <p:nvPr/>
        </p:nvPicPr>
        <p:blipFill>
          <a:blip r:embed="rId5"/>
          <a:stretch>
            <a:fillRect/>
          </a:stretch>
        </p:blipFill>
        <p:spPr>
          <a:xfrm>
            <a:off x="1995486" y="1016829"/>
            <a:ext cx="8839719" cy="2011680"/>
          </a:xfrm>
          <a:prstGeom prst="rect">
            <a:avLst/>
          </a:prstGeom>
        </p:spPr>
      </p:pic>
      <p:sp>
        <p:nvSpPr>
          <p:cNvPr id="31" name="TextBox 30">
            <a:extLst>
              <a:ext uri="{FF2B5EF4-FFF2-40B4-BE49-F238E27FC236}">
                <a16:creationId xmlns:a16="http://schemas.microsoft.com/office/drawing/2014/main" id="{FDCCBC2F-E377-4AA8-8828-7BF80B9A201A}"/>
              </a:ext>
            </a:extLst>
          </p:cNvPr>
          <p:cNvSpPr txBox="1"/>
          <p:nvPr/>
        </p:nvSpPr>
        <p:spPr>
          <a:xfrm>
            <a:off x="13992249" y="21737506"/>
            <a:ext cx="23221903" cy="1384995"/>
          </a:xfrm>
          <a:prstGeom prst="rect">
            <a:avLst/>
          </a:prstGeom>
          <a:noFill/>
        </p:spPr>
        <p:txBody>
          <a:bodyPr wrap="square" rtlCol="0">
            <a:spAutoFit/>
          </a:bodyPr>
          <a:lstStyle/>
          <a:p>
            <a:pPr algn="ctr"/>
            <a:r>
              <a:rPr lang="en-US" sz="2800" i="1" dirty="0">
                <a:solidFill>
                  <a:schemeClr val="bg1"/>
                </a:solidFill>
                <a:latin typeface="Calibri" panose="020F0502020204030204" pitchFamily="34" charset="0"/>
                <a:cs typeface="Calibri" panose="020F0502020204030204" pitchFamily="34" charset="0"/>
              </a:rPr>
              <a:t>Figure 2: (A) Motion tracking of a 30mm annular permanent magnet along a 3D printed track; isometric view.  </a:t>
            </a:r>
            <a:br>
              <a:rPr lang="en-US" sz="2800" i="1" dirty="0">
                <a:solidFill>
                  <a:schemeClr val="bg1"/>
                </a:solidFill>
                <a:latin typeface="Calibri" panose="020F0502020204030204" pitchFamily="34" charset="0"/>
                <a:cs typeface="Calibri" panose="020F0502020204030204" pitchFamily="34" charset="0"/>
              </a:rPr>
            </a:br>
            <a:r>
              <a:rPr lang="en-US" sz="2800" i="1" dirty="0">
                <a:solidFill>
                  <a:schemeClr val="bg1"/>
                </a:solidFill>
                <a:latin typeface="Calibri" panose="020F0502020204030204" pitchFamily="34" charset="0"/>
                <a:cs typeface="Calibri" panose="020F0502020204030204" pitchFamily="34" charset="0"/>
              </a:rPr>
              <a:t>(B) Motion tracking, top-view with 30mm magnet outline for reference. (C) Physical manifestation of the 3D track. (D) Layout of the sensor array, for the configuration used in the characterization of motion tracking performance.</a:t>
            </a:r>
            <a:endParaRPr lang="en-US" i="1" dirty="0">
              <a:solidFill>
                <a:schemeClr val="bg1"/>
              </a:solidFill>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A8B8E19-9E34-4504-BC74-5DBFD89C3C57}"/>
              </a:ext>
            </a:extLst>
          </p:cNvPr>
          <p:cNvGrpSpPr/>
          <p:nvPr/>
        </p:nvGrpSpPr>
        <p:grpSpPr>
          <a:xfrm>
            <a:off x="15064390" y="6803836"/>
            <a:ext cx="21077620" cy="14598733"/>
            <a:chOff x="16210785" y="7964242"/>
            <a:chExt cx="18642815" cy="12912344"/>
          </a:xfrm>
        </p:grpSpPr>
        <p:pic>
          <p:nvPicPr>
            <p:cNvPr id="30" name="Picture 29">
              <a:extLst>
                <a:ext uri="{FF2B5EF4-FFF2-40B4-BE49-F238E27FC236}">
                  <a16:creationId xmlns:a16="http://schemas.microsoft.com/office/drawing/2014/main" id="{D658DBA4-87FF-4A23-8779-1D072F814CA8}"/>
                </a:ext>
              </a:extLst>
            </p:cNvPr>
            <p:cNvPicPr>
              <a:picLocks noChangeAspect="1"/>
            </p:cNvPicPr>
            <p:nvPr/>
          </p:nvPicPr>
          <p:blipFill rotWithShape="1">
            <a:blip r:embed="rId6">
              <a:extLst>
                <a:ext uri="{28A0092B-C50C-407E-A947-70E740481C1C}">
                  <a14:useLocalDpi xmlns:a14="http://schemas.microsoft.com/office/drawing/2010/main" val="0"/>
                </a:ext>
              </a:extLst>
            </a:blip>
            <a:srcRect l="2215" r="10040"/>
            <a:stretch/>
          </p:blipFill>
          <p:spPr>
            <a:xfrm>
              <a:off x="16210785" y="7974540"/>
              <a:ext cx="9251254" cy="6400800"/>
            </a:xfrm>
            <a:prstGeom prst="rect">
              <a:avLst/>
            </a:prstGeom>
          </p:spPr>
        </p:pic>
        <p:grpSp>
          <p:nvGrpSpPr>
            <p:cNvPr id="33" name="Group 32">
              <a:extLst>
                <a:ext uri="{FF2B5EF4-FFF2-40B4-BE49-F238E27FC236}">
                  <a16:creationId xmlns:a16="http://schemas.microsoft.com/office/drawing/2014/main" id="{8022E49E-3CFA-405C-958F-EF554DF7A145}"/>
                </a:ext>
              </a:extLst>
            </p:cNvPr>
            <p:cNvGrpSpPr/>
            <p:nvPr/>
          </p:nvGrpSpPr>
          <p:grpSpPr>
            <a:xfrm>
              <a:off x="16210785" y="14458295"/>
              <a:ext cx="9370061" cy="6400800"/>
              <a:chOff x="1242809" y="231309"/>
              <a:chExt cx="9871704" cy="6657975"/>
            </a:xfrm>
          </p:grpSpPr>
          <p:grpSp>
            <p:nvGrpSpPr>
              <p:cNvPr id="34" name="Group 33">
                <a:extLst>
                  <a:ext uri="{FF2B5EF4-FFF2-40B4-BE49-F238E27FC236}">
                    <a16:creationId xmlns:a16="http://schemas.microsoft.com/office/drawing/2014/main" id="{02BAFF63-8C58-4C14-8EFC-B8F0C0A11CEA}"/>
                  </a:ext>
                </a:extLst>
              </p:cNvPr>
              <p:cNvGrpSpPr/>
              <p:nvPr/>
            </p:nvGrpSpPr>
            <p:grpSpPr>
              <a:xfrm>
                <a:off x="1242809" y="231309"/>
                <a:ext cx="9746537" cy="6657975"/>
                <a:chOff x="1242809" y="231309"/>
                <a:chExt cx="9746537" cy="6657975"/>
              </a:xfrm>
            </p:grpSpPr>
            <p:pic>
              <p:nvPicPr>
                <p:cNvPr id="38" name="Picture 37">
                  <a:extLst>
                    <a:ext uri="{FF2B5EF4-FFF2-40B4-BE49-F238E27FC236}">
                      <a16:creationId xmlns:a16="http://schemas.microsoft.com/office/drawing/2014/main" id="{9CD34669-99D2-4396-B6D2-2F8246F14956}"/>
                    </a:ext>
                  </a:extLst>
                </p:cNvPr>
                <p:cNvPicPr>
                  <a:picLocks noChangeAspect="1"/>
                </p:cNvPicPr>
                <p:nvPr/>
              </p:nvPicPr>
              <p:blipFill rotWithShape="1">
                <a:blip r:embed="rId7">
                  <a:extLst>
                    <a:ext uri="{28A0092B-C50C-407E-A947-70E740481C1C}">
                      <a14:useLocalDpi xmlns:a14="http://schemas.microsoft.com/office/drawing/2010/main" val="0"/>
                    </a:ext>
                  </a:extLst>
                </a:blip>
                <a:srcRect l="5867" t="702" r="8947" b="2215"/>
                <a:stretch/>
              </p:blipFill>
              <p:spPr>
                <a:xfrm>
                  <a:off x="1242809" y="231309"/>
                  <a:ext cx="9746537" cy="6657975"/>
                </a:xfrm>
                <a:prstGeom prst="rect">
                  <a:avLst/>
                </a:prstGeom>
              </p:spPr>
            </p:pic>
            <p:cxnSp>
              <p:nvCxnSpPr>
                <p:cNvPr id="39" name="Straight Arrow Connector 38">
                  <a:extLst>
                    <a:ext uri="{FF2B5EF4-FFF2-40B4-BE49-F238E27FC236}">
                      <a16:creationId xmlns:a16="http://schemas.microsoft.com/office/drawing/2014/main" id="{9D28720B-53BD-4B4B-B3ED-249E94DF32F9}"/>
                    </a:ext>
                  </a:extLst>
                </p:cNvPr>
                <p:cNvCxnSpPr/>
                <p:nvPr/>
              </p:nvCxnSpPr>
              <p:spPr>
                <a:xfrm>
                  <a:off x="9890979" y="6369475"/>
                  <a:ext cx="892664" cy="317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1538322-F99C-4A81-AE4D-1FB6D6653D5D}"/>
                    </a:ext>
                  </a:extLst>
                </p:cNvPr>
                <p:cNvSpPr txBox="1"/>
                <p:nvPr/>
              </p:nvSpPr>
              <p:spPr>
                <a:xfrm>
                  <a:off x="9759460" y="5768613"/>
                  <a:ext cx="1155700" cy="369332"/>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25 mm</a:t>
                  </a:r>
                </a:p>
              </p:txBody>
            </p:sp>
          </p:grpSp>
          <p:grpSp>
            <p:nvGrpSpPr>
              <p:cNvPr id="35" name="Group 34">
                <a:extLst>
                  <a:ext uri="{FF2B5EF4-FFF2-40B4-BE49-F238E27FC236}">
                    <a16:creationId xmlns:a16="http://schemas.microsoft.com/office/drawing/2014/main" id="{508766A0-1DA2-463B-98C6-19AD4E66E87E}"/>
                  </a:ext>
                </a:extLst>
              </p:cNvPr>
              <p:cNvGrpSpPr/>
              <p:nvPr/>
            </p:nvGrpSpPr>
            <p:grpSpPr>
              <a:xfrm>
                <a:off x="9560106" y="4453264"/>
                <a:ext cx="1554407" cy="1024182"/>
                <a:chOff x="9560106" y="4453264"/>
                <a:chExt cx="1554407" cy="1024182"/>
              </a:xfrm>
            </p:grpSpPr>
            <p:sp>
              <p:nvSpPr>
                <p:cNvPr id="36" name="Oval 35">
                  <a:extLst>
                    <a:ext uri="{FF2B5EF4-FFF2-40B4-BE49-F238E27FC236}">
                      <a16:creationId xmlns:a16="http://schemas.microsoft.com/office/drawing/2014/main" id="{7E53671E-DBC2-4BB3-B740-D5F449DEF6DB}"/>
                    </a:ext>
                  </a:extLst>
                </p:cNvPr>
                <p:cNvSpPr/>
                <p:nvPr/>
              </p:nvSpPr>
              <p:spPr>
                <a:xfrm rot="5400000">
                  <a:off x="9838739" y="4453264"/>
                  <a:ext cx="1024182" cy="102418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5A6FF4FA-9F7C-4893-800A-8C15F6EAADF8}"/>
                    </a:ext>
                  </a:extLst>
                </p:cNvPr>
                <p:cNvSpPr txBox="1"/>
                <p:nvPr/>
              </p:nvSpPr>
              <p:spPr>
                <a:xfrm>
                  <a:off x="9560106" y="4796078"/>
                  <a:ext cx="1554407" cy="338554"/>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Ø=30 mm</a:t>
                  </a:r>
                </a:p>
              </p:txBody>
            </p:sp>
          </p:grpSp>
        </p:grpSp>
        <p:sp>
          <p:nvSpPr>
            <p:cNvPr id="49" name="Rounded Rectangle 18">
              <a:extLst>
                <a:ext uri="{FF2B5EF4-FFF2-40B4-BE49-F238E27FC236}">
                  <a16:creationId xmlns:a16="http://schemas.microsoft.com/office/drawing/2014/main" id="{E5B408B2-79BF-4732-AAC6-E0B87DDCD496}"/>
                </a:ext>
              </a:extLst>
            </p:cNvPr>
            <p:cNvSpPr/>
            <p:nvPr/>
          </p:nvSpPr>
          <p:spPr>
            <a:xfrm>
              <a:off x="16210785" y="7974540"/>
              <a:ext cx="1068825" cy="1160173"/>
            </a:xfrm>
            <a:prstGeom prst="roundRect">
              <a:avLst>
                <a:gd name="adj" fmla="val 3074"/>
              </a:avLst>
            </a:prstGeom>
          </p:spPr>
          <p:style>
            <a:lnRef idx="2">
              <a:schemeClr val="dk1">
                <a:shade val="50000"/>
              </a:schemeClr>
            </a:lnRef>
            <a:fillRef idx="1">
              <a:schemeClr val="dk1"/>
            </a:fillRef>
            <a:effectRef idx="0">
              <a:schemeClr val="dk1"/>
            </a:effectRef>
            <a:fontRef idx="minor">
              <a:schemeClr val="lt1"/>
            </a:fontRef>
          </p:style>
          <p:txBody>
            <a:bodyPr lIns="228600" tIns="228600" rIns="228600" bIns="228600" rtlCol="0" anchor="t"/>
            <a:lstStyle/>
            <a:p>
              <a:pPr algn="ctr"/>
              <a:r>
                <a:rPr lang="en-US" sz="4800" b="1" dirty="0">
                  <a:latin typeface="Calibri" panose="020F0502020204030204" pitchFamily="34" charset="0"/>
                </a:rPr>
                <a:t>A</a:t>
              </a:r>
            </a:p>
            <a:p>
              <a:pPr algn="ctr"/>
              <a:endParaRPr lang="en-US" sz="2600" dirty="0">
                <a:latin typeface="Calibri" panose="020F0502020204030204" pitchFamily="34" charset="0"/>
              </a:endParaRPr>
            </a:p>
          </p:txBody>
        </p:sp>
        <p:sp>
          <p:nvSpPr>
            <p:cNvPr id="50" name="Rounded Rectangle 18">
              <a:extLst>
                <a:ext uri="{FF2B5EF4-FFF2-40B4-BE49-F238E27FC236}">
                  <a16:creationId xmlns:a16="http://schemas.microsoft.com/office/drawing/2014/main" id="{D76809C2-2B0A-4589-AD16-557C25ABF9A6}"/>
                </a:ext>
              </a:extLst>
            </p:cNvPr>
            <p:cNvSpPr/>
            <p:nvPr/>
          </p:nvSpPr>
          <p:spPr>
            <a:xfrm>
              <a:off x="16210785" y="14458295"/>
              <a:ext cx="1068825" cy="1160173"/>
            </a:xfrm>
            <a:prstGeom prst="roundRect">
              <a:avLst>
                <a:gd name="adj" fmla="val 3074"/>
              </a:avLst>
            </a:prstGeom>
          </p:spPr>
          <p:style>
            <a:lnRef idx="2">
              <a:schemeClr val="dk1">
                <a:shade val="50000"/>
              </a:schemeClr>
            </a:lnRef>
            <a:fillRef idx="1">
              <a:schemeClr val="dk1"/>
            </a:fillRef>
            <a:effectRef idx="0">
              <a:schemeClr val="dk1"/>
            </a:effectRef>
            <a:fontRef idx="minor">
              <a:schemeClr val="lt1"/>
            </a:fontRef>
          </p:style>
          <p:txBody>
            <a:bodyPr lIns="228600" tIns="228600" rIns="228600" bIns="228600" rtlCol="0" anchor="t"/>
            <a:lstStyle/>
            <a:p>
              <a:pPr algn="ctr"/>
              <a:r>
                <a:rPr lang="en-US" sz="4800" b="1" dirty="0">
                  <a:latin typeface="Calibri" panose="020F0502020204030204" pitchFamily="34" charset="0"/>
                </a:rPr>
                <a:t>B</a:t>
              </a:r>
            </a:p>
            <a:p>
              <a:pPr algn="ctr"/>
              <a:endParaRPr lang="en-US" sz="2600" dirty="0">
                <a:latin typeface="Calibri" panose="020F0502020204030204" pitchFamily="34" charset="0"/>
              </a:endParaRPr>
            </a:p>
          </p:txBody>
        </p:sp>
        <p:pic>
          <p:nvPicPr>
            <p:cNvPr id="51" name="Picture 50">
              <a:extLst>
                <a:ext uri="{FF2B5EF4-FFF2-40B4-BE49-F238E27FC236}">
                  <a16:creationId xmlns:a16="http://schemas.microsoft.com/office/drawing/2014/main" id="{21A36B62-DCA9-4EDF-9373-BAE564AD952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500" t="9861" r="20000" b="10139"/>
            <a:stretch/>
          </p:blipFill>
          <p:spPr>
            <a:xfrm>
              <a:off x="25602346" y="7964242"/>
              <a:ext cx="9251254" cy="6407762"/>
            </a:xfrm>
            <a:prstGeom prst="rect">
              <a:avLst/>
            </a:prstGeom>
          </p:spPr>
        </p:pic>
        <p:grpSp>
          <p:nvGrpSpPr>
            <p:cNvPr id="52" name="Group 51">
              <a:extLst>
                <a:ext uri="{FF2B5EF4-FFF2-40B4-BE49-F238E27FC236}">
                  <a16:creationId xmlns:a16="http://schemas.microsoft.com/office/drawing/2014/main" id="{079F7FFB-7236-4E37-8EAA-25536E37E9C8}"/>
                </a:ext>
              </a:extLst>
            </p:cNvPr>
            <p:cNvGrpSpPr/>
            <p:nvPr/>
          </p:nvGrpSpPr>
          <p:grpSpPr>
            <a:xfrm>
              <a:off x="25602346" y="14468825"/>
              <a:ext cx="9251254" cy="6407761"/>
              <a:chOff x="1401667" y="272879"/>
              <a:chExt cx="7954470" cy="6326753"/>
            </a:xfrm>
          </p:grpSpPr>
          <p:pic>
            <p:nvPicPr>
              <p:cNvPr id="53" name="Picture 52">
                <a:extLst>
                  <a:ext uri="{FF2B5EF4-FFF2-40B4-BE49-F238E27FC236}">
                    <a16:creationId xmlns:a16="http://schemas.microsoft.com/office/drawing/2014/main" id="{E228D2C9-9F20-483E-BE7B-9251A3D5DE4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rcRect l="3687" t="3776" r="9322" b="4071"/>
              <a:stretch/>
            </p:blipFill>
            <p:spPr>
              <a:xfrm>
                <a:off x="1401667" y="272879"/>
                <a:ext cx="7954470" cy="6326753"/>
              </a:xfrm>
              <a:prstGeom prst="rect">
                <a:avLst/>
              </a:prstGeom>
            </p:spPr>
          </p:pic>
          <p:sp>
            <p:nvSpPr>
              <p:cNvPr id="54" name="TextBox 53">
                <a:extLst>
                  <a:ext uri="{FF2B5EF4-FFF2-40B4-BE49-F238E27FC236}">
                    <a16:creationId xmlns:a16="http://schemas.microsoft.com/office/drawing/2014/main" id="{50E7C161-DC46-40ED-A02D-8819C8A8D533}"/>
                  </a:ext>
                </a:extLst>
              </p:cNvPr>
              <p:cNvSpPr txBox="1"/>
              <p:nvPr/>
            </p:nvSpPr>
            <p:spPr>
              <a:xfrm>
                <a:off x="2063468" y="2751292"/>
                <a:ext cx="151321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Arduino Mega </a:t>
                </a:r>
              </a:p>
            </p:txBody>
          </p:sp>
          <p:sp>
            <p:nvSpPr>
              <p:cNvPr id="55" name="TextBox 54">
                <a:extLst>
                  <a:ext uri="{FF2B5EF4-FFF2-40B4-BE49-F238E27FC236}">
                    <a16:creationId xmlns:a16="http://schemas.microsoft.com/office/drawing/2014/main" id="{E252F4D5-D98A-4552-8816-EFA5487C15E6}"/>
                  </a:ext>
                </a:extLst>
              </p:cNvPr>
              <p:cNvSpPr txBox="1"/>
              <p:nvPr/>
            </p:nvSpPr>
            <p:spPr>
              <a:xfrm>
                <a:off x="5397388" y="3613093"/>
                <a:ext cx="151321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Multiplexer</a:t>
                </a:r>
              </a:p>
            </p:txBody>
          </p:sp>
          <p:sp>
            <p:nvSpPr>
              <p:cNvPr id="56" name="TextBox 55">
                <a:extLst>
                  <a:ext uri="{FF2B5EF4-FFF2-40B4-BE49-F238E27FC236}">
                    <a16:creationId xmlns:a16="http://schemas.microsoft.com/office/drawing/2014/main" id="{7FA29F40-0674-441A-988C-969EDEDEF6ED}"/>
                  </a:ext>
                </a:extLst>
              </p:cNvPr>
              <p:cNvSpPr txBox="1"/>
              <p:nvPr/>
            </p:nvSpPr>
            <p:spPr>
              <a:xfrm>
                <a:off x="3397306" y="1432150"/>
                <a:ext cx="151321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9DoF IMU</a:t>
                </a:r>
              </a:p>
            </p:txBody>
          </p:sp>
        </p:grpSp>
        <p:sp>
          <p:nvSpPr>
            <p:cNvPr id="57" name="Rounded Rectangle 18">
              <a:extLst>
                <a:ext uri="{FF2B5EF4-FFF2-40B4-BE49-F238E27FC236}">
                  <a16:creationId xmlns:a16="http://schemas.microsoft.com/office/drawing/2014/main" id="{FBF86C90-42E6-4319-919F-F1ADA840A559}"/>
                </a:ext>
              </a:extLst>
            </p:cNvPr>
            <p:cNvSpPr/>
            <p:nvPr/>
          </p:nvSpPr>
          <p:spPr>
            <a:xfrm>
              <a:off x="25602345" y="7964242"/>
              <a:ext cx="1068825" cy="1208803"/>
            </a:xfrm>
            <a:prstGeom prst="roundRect">
              <a:avLst>
                <a:gd name="adj" fmla="val 3074"/>
              </a:avLst>
            </a:prstGeom>
          </p:spPr>
          <p:style>
            <a:lnRef idx="2">
              <a:schemeClr val="dk1">
                <a:shade val="50000"/>
              </a:schemeClr>
            </a:lnRef>
            <a:fillRef idx="1">
              <a:schemeClr val="dk1"/>
            </a:fillRef>
            <a:effectRef idx="0">
              <a:schemeClr val="dk1"/>
            </a:effectRef>
            <a:fontRef idx="minor">
              <a:schemeClr val="lt1"/>
            </a:fontRef>
          </p:style>
          <p:txBody>
            <a:bodyPr lIns="228600" tIns="228600" rIns="228600" bIns="228600" rtlCol="0" anchor="t"/>
            <a:lstStyle/>
            <a:p>
              <a:pPr algn="ctr"/>
              <a:r>
                <a:rPr lang="en-US" sz="4800" b="1" dirty="0">
                  <a:latin typeface="Calibri" panose="020F0502020204030204" pitchFamily="34" charset="0"/>
                </a:rPr>
                <a:t>C</a:t>
              </a:r>
            </a:p>
            <a:p>
              <a:pPr algn="ctr"/>
              <a:endParaRPr lang="en-US" sz="2600" dirty="0">
                <a:latin typeface="Calibri" panose="020F0502020204030204" pitchFamily="34" charset="0"/>
              </a:endParaRPr>
            </a:p>
          </p:txBody>
        </p:sp>
        <p:sp>
          <p:nvSpPr>
            <p:cNvPr id="58" name="Rounded Rectangle 18">
              <a:extLst>
                <a:ext uri="{FF2B5EF4-FFF2-40B4-BE49-F238E27FC236}">
                  <a16:creationId xmlns:a16="http://schemas.microsoft.com/office/drawing/2014/main" id="{6E7564CE-3499-4CD5-B9D3-E94BE92241F8}"/>
                </a:ext>
              </a:extLst>
            </p:cNvPr>
            <p:cNvSpPr/>
            <p:nvPr/>
          </p:nvSpPr>
          <p:spPr>
            <a:xfrm>
              <a:off x="25602346" y="14458295"/>
              <a:ext cx="1068825" cy="1160173"/>
            </a:xfrm>
            <a:prstGeom prst="roundRect">
              <a:avLst>
                <a:gd name="adj" fmla="val 3074"/>
              </a:avLst>
            </a:prstGeom>
          </p:spPr>
          <p:style>
            <a:lnRef idx="2">
              <a:schemeClr val="dk1">
                <a:shade val="50000"/>
              </a:schemeClr>
            </a:lnRef>
            <a:fillRef idx="1">
              <a:schemeClr val="dk1"/>
            </a:fillRef>
            <a:effectRef idx="0">
              <a:schemeClr val="dk1"/>
            </a:effectRef>
            <a:fontRef idx="minor">
              <a:schemeClr val="lt1"/>
            </a:fontRef>
          </p:style>
          <p:txBody>
            <a:bodyPr lIns="228600" tIns="228600" rIns="228600" bIns="228600" rtlCol="0" anchor="t"/>
            <a:lstStyle/>
            <a:p>
              <a:pPr algn="ctr"/>
              <a:r>
                <a:rPr lang="en-US" sz="4800" b="1" dirty="0">
                  <a:latin typeface="Calibri" panose="020F0502020204030204" pitchFamily="34" charset="0"/>
                </a:rPr>
                <a:t>D</a:t>
              </a:r>
            </a:p>
            <a:p>
              <a:pPr algn="ctr"/>
              <a:endParaRPr lang="en-US" sz="2600" dirty="0">
                <a:latin typeface="Calibri" panose="020F0502020204030204" pitchFamily="34" charset="0"/>
              </a:endParaRPr>
            </a:p>
          </p:txBody>
        </p:sp>
      </p:grpSp>
      <p:pic>
        <p:nvPicPr>
          <p:cNvPr id="14336" name="Picture 14335">
            <a:extLst>
              <a:ext uri="{FF2B5EF4-FFF2-40B4-BE49-F238E27FC236}">
                <a16:creationId xmlns:a16="http://schemas.microsoft.com/office/drawing/2014/main" id="{0E4F4B2F-CFDF-486B-8058-85A0CFD5D46A}"/>
              </a:ext>
            </a:extLst>
          </p:cNvPr>
          <p:cNvPicPr>
            <a:picLocks noChangeAspect="1"/>
          </p:cNvPicPr>
          <p:nvPr/>
        </p:nvPicPr>
        <p:blipFill rotWithShape="1">
          <a:blip r:embed="rId11"/>
          <a:srcRect l="11307" r="6934"/>
          <a:stretch/>
        </p:blipFill>
        <p:spPr>
          <a:xfrm rot="5400000">
            <a:off x="2395503" y="20800803"/>
            <a:ext cx="10058400" cy="8586672"/>
          </a:xfrm>
          <a:prstGeom prst="rect">
            <a:avLst/>
          </a:prstGeom>
        </p:spPr>
      </p:pic>
      <p:sp>
        <p:nvSpPr>
          <p:cNvPr id="61" name="TextBox 60">
            <a:extLst>
              <a:ext uri="{FF2B5EF4-FFF2-40B4-BE49-F238E27FC236}">
                <a16:creationId xmlns:a16="http://schemas.microsoft.com/office/drawing/2014/main" id="{F52AB088-6CFC-4613-A07C-ACFCB904A096}"/>
              </a:ext>
            </a:extLst>
          </p:cNvPr>
          <p:cNvSpPr txBox="1"/>
          <p:nvPr/>
        </p:nvSpPr>
        <p:spPr>
          <a:xfrm>
            <a:off x="2177979" y="30420362"/>
            <a:ext cx="10493448" cy="954107"/>
          </a:xfrm>
          <a:prstGeom prst="rect">
            <a:avLst/>
          </a:prstGeom>
          <a:noFill/>
        </p:spPr>
        <p:txBody>
          <a:bodyPr wrap="square" rtlCol="0">
            <a:spAutoFit/>
          </a:bodyPr>
          <a:lstStyle/>
          <a:p>
            <a:pPr algn="ctr"/>
            <a:r>
              <a:rPr lang="en-US" sz="2800" i="1" dirty="0">
                <a:solidFill>
                  <a:schemeClr val="bg1"/>
                </a:solidFill>
                <a:latin typeface="Calibri" panose="020F0502020204030204" pitchFamily="34" charset="0"/>
                <a:cs typeface="Calibri" panose="020F0502020204030204" pitchFamily="34" charset="0"/>
              </a:rPr>
              <a:t>Figure 1: Live motion tracking of annular ring magnet </a:t>
            </a:r>
            <a:br>
              <a:rPr lang="en-US" sz="2800" i="1" dirty="0">
                <a:solidFill>
                  <a:schemeClr val="bg1"/>
                </a:solidFill>
                <a:latin typeface="Calibri" panose="020F0502020204030204" pitchFamily="34" charset="0"/>
                <a:cs typeface="Calibri" panose="020F0502020204030204" pitchFamily="34" charset="0"/>
              </a:rPr>
            </a:br>
            <a:r>
              <a:rPr lang="en-US" sz="2800" i="1" dirty="0">
                <a:solidFill>
                  <a:schemeClr val="bg1"/>
                </a:solidFill>
                <a:latin typeface="Calibri" panose="020F0502020204030204" pitchFamily="34" charset="0"/>
                <a:cs typeface="Calibri" panose="020F0502020204030204" pitchFamily="34" charset="0"/>
              </a:rPr>
              <a:t>above a modeled human thoracic region.</a:t>
            </a:r>
            <a:endParaRPr lang="en-US" i="1" dirty="0">
              <a:solidFill>
                <a:schemeClr val="bg1"/>
              </a:solidFill>
              <a:latin typeface="Calibri" panose="020F0502020204030204" pitchFamily="34" charset="0"/>
              <a:cs typeface="Calibri" panose="020F0502020204030204" pitchFamily="34" charset="0"/>
            </a:endParaRPr>
          </a:p>
        </p:txBody>
      </p:sp>
      <p:pic>
        <p:nvPicPr>
          <p:cNvPr id="14340" name="Picture 14339">
            <a:extLst>
              <a:ext uri="{FF2B5EF4-FFF2-40B4-BE49-F238E27FC236}">
                <a16:creationId xmlns:a16="http://schemas.microsoft.com/office/drawing/2014/main" id="{1C105D74-882F-4AB0-B176-6A3F0C7E2D30}"/>
              </a:ext>
            </a:extLst>
          </p:cNvPr>
          <p:cNvPicPr>
            <a:picLocks noChangeAspect="1"/>
          </p:cNvPicPr>
          <p:nvPr/>
        </p:nvPicPr>
        <p:blipFill>
          <a:blip r:embed="rId7"/>
          <a:stretch>
            <a:fillRect/>
          </a:stretch>
        </p:blipFill>
        <p:spPr>
          <a:xfrm>
            <a:off x="40100552" y="15837822"/>
            <a:ext cx="7452051" cy="5893530"/>
          </a:xfrm>
          <a:prstGeom prst="rect">
            <a:avLst/>
          </a:prstGeom>
        </p:spPr>
      </p:pic>
      <p:sp>
        <p:nvSpPr>
          <p:cNvPr id="67" name="TextBox 66">
            <a:extLst>
              <a:ext uri="{FF2B5EF4-FFF2-40B4-BE49-F238E27FC236}">
                <a16:creationId xmlns:a16="http://schemas.microsoft.com/office/drawing/2014/main" id="{69021583-FDDE-4104-967A-6D19E2C301EC}"/>
              </a:ext>
            </a:extLst>
          </p:cNvPr>
          <p:cNvSpPr txBox="1"/>
          <p:nvPr/>
        </p:nvSpPr>
        <p:spPr>
          <a:xfrm>
            <a:off x="38553954" y="21952949"/>
            <a:ext cx="10493448" cy="954107"/>
          </a:xfrm>
          <a:prstGeom prst="rect">
            <a:avLst/>
          </a:prstGeom>
          <a:noFill/>
        </p:spPr>
        <p:txBody>
          <a:bodyPr wrap="square" rtlCol="0">
            <a:spAutoFit/>
          </a:bodyPr>
          <a:lstStyle/>
          <a:p>
            <a:pPr algn="ctr"/>
            <a:r>
              <a:rPr lang="en-US" sz="2800" i="1" dirty="0">
                <a:solidFill>
                  <a:schemeClr val="bg1"/>
                </a:solidFill>
                <a:latin typeface="Calibri" panose="020F0502020204030204" pitchFamily="34" charset="0"/>
                <a:cs typeface="Calibri" panose="020F0502020204030204" pitchFamily="34" charset="0"/>
              </a:rPr>
              <a:t>Figure 3: THIS IS A PLACEHOLDING IMAGE</a:t>
            </a:r>
          </a:p>
          <a:p>
            <a:pPr algn="ctr"/>
            <a:r>
              <a:rPr lang="en-US" sz="2800" i="1" dirty="0">
                <a:solidFill>
                  <a:schemeClr val="bg1"/>
                </a:solidFill>
                <a:latin typeface="Calibri" panose="020F0502020204030204" pitchFamily="34" charset="0"/>
                <a:cs typeface="Calibri" panose="020F0502020204030204" pitchFamily="34" charset="0"/>
              </a:rPr>
              <a:t>(Want laparoscopic surgery simulator setup.)</a:t>
            </a:r>
            <a:endParaRPr lang="en-US" i="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3865823"/>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16353</TotalTime>
  <Words>820</Words>
  <Application>Microsoft Office PowerPoint</Application>
  <PresentationFormat>Custom</PresentationFormat>
  <Paragraphs>46</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MS PGothic</vt:lpstr>
      <vt:lpstr>MS PGothic</vt:lpstr>
      <vt:lpstr>Arial</vt:lpstr>
      <vt:lpstr>Calibri</vt:lpstr>
      <vt:lpstr>Cambria Math</vt:lpstr>
      <vt:lpstr>Helvetica</vt:lpstr>
      <vt:lpstr>Times New Roman</vt:lpstr>
      <vt:lpstr>Default Design</vt:lpstr>
      <vt:lpstr>PowerPoint Presentation</vt:lpstr>
    </vt:vector>
  </TitlesOfParts>
  <Manager/>
  <Company/>
  <LinksUpToDate>false</LinksUpToDate>
  <SharedDoc>false</SharedDoc>
  <HyperlinkBase>http://colinpurrington.com/tips/academic/posterdesign</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 template</dc:title>
  <dc:subject>conference poster</dc:subject>
  <dc:creator>Colin Purrington</dc:creator>
  <cp:keywords>poster, conference, session, meeting, symposium, research, presentation</cp:keywords>
  <dc:description>This template is free for you to use to create your poster.  Do not host this file on your own server, even in adapted form. If you need to post a template, please steal somebody else's or just make your own (it's easy).  Thanks!</dc:description>
  <cp:lastModifiedBy>Stubbs, Jack</cp:lastModifiedBy>
  <cp:revision>643</cp:revision>
  <cp:lastPrinted>2011-10-30T12:54:45Z</cp:lastPrinted>
  <dcterms:created xsi:type="dcterms:W3CDTF">2012-06-12T14:08:55Z</dcterms:created>
  <dcterms:modified xsi:type="dcterms:W3CDTF">2018-04-03T13:32:35Z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Colin Purrington</vt:lpwstr>
  </property>
</Properties>
</file>